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7"/>
  </p:handoutMasterIdLst>
  <p:sldIdLst>
    <p:sldId id="333" r:id="rId3"/>
    <p:sldId id="335" r:id="rId5"/>
    <p:sldId id="334" r:id="rId6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0" userDrawn="1">
          <p15:clr>
            <a:srgbClr val="A4A3A4"/>
          </p15:clr>
        </p15:guide>
        <p15:guide id="3" orient="horz" pos="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2211" userDrawn="1">
          <p15:clr>
            <a:srgbClr val="A4A3A4"/>
          </p15:clr>
        </p15:guide>
        <p15:guide id="6" pos="3929" userDrawn="1">
          <p15:clr>
            <a:srgbClr val="A4A3A4"/>
          </p15:clr>
        </p15:guide>
        <p15:guide id="7" pos="77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8" y="67"/>
      </p:cViewPr>
      <p:guideLst>
        <p:guide/>
        <p:guide orient="horz"/>
        <p:guide orient="horz" pos="4320"/>
        <p:guide orient="horz" pos="2211"/>
        <p:guide pos="3929"/>
        <p:guide pos="77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206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.png"/><Relationship Id="rId98" Type="http://schemas.openxmlformats.org/officeDocument/2006/relationships/tags" Target="../tags/tag93.xml"/><Relationship Id="rId97" Type="http://schemas.openxmlformats.org/officeDocument/2006/relationships/image" Target="../media/image16.png"/><Relationship Id="rId96" Type="http://schemas.openxmlformats.org/officeDocument/2006/relationships/tags" Target="../tags/tag92.xml"/><Relationship Id="rId95" Type="http://schemas.openxmlformats.org/officeDocument/2006/relationships/image" Target="../media/image15.png"/><Relationship Id="rId94" Type="http://schemas.openxmlformats.org/officeDocument/2006/relationships/tags" Target="../tags/tag91.xml"/><Relationship Id="rId93" Type="http://schemas.openxmlformats.org/officeDocument/2006/relationships/tags" Target="../tags/tag90.xml"/><Relationship Id="rId92" Type="http://schemas.openxmlformats.org/officeDocument/2006/relationships/tags" Target="../tags/tag89.xml"/><Relationship Id="rId91" Type="http://schemas.openxmlformats.org/officeDocument/2006/relationships/tags" Target="../tags/tag88.xml"/><Relationship Id="rId90" Type="http://schemas.openxmlformats.org/officeDocument/2006/relationships/tags" Target="../tags/tag87.xml"/><Relationship Id="rId9" Type="http://schemas.openxmlformats.org/officeDocument/2006/relationships/tags" Target="../tags/tag14.xml"/><Relationship Id="rId89" Type="http://schemas.openxmlformats.org/officeDocument/2006/relationships/tags" Target="../tags/tag86.xml"/><Relationship Id="rId88" Type="http://schemas.openxmlformats.org/officeDocument/2006/relationships/tags" Target="../tags/tag85.xml"/><Relationship Id="rId87" Type="http://schemas.openxmlformats.org/officeDocument/2006/relationships/tags" Target="../tags/tag84.xml"/><Relationship Id="rId86" Type="http://schemas.openxmlformats.org/officeDocument/2006/relationships/tags" Target="../tags/tag83.xml"/><Relationship Id="rId85" Type="http://schemas.openxmlformats.org/officeDocument/2006/relationships/tags" Target="../tags/tag82.xml"/><Relationship Id="rId84" Type="http://schemas.openxmlformats.org/officeDocument/2006/relationships/tags" Target="../tags/tag81.xml"/><Relationship Id="rId83" Type="http://schemas.openxmlformats.org/officeDocument/2006/relationships/tags" Target="../tags/tag80.xml"/><Relationship Id="rId82" Type="http://schemas.openxmlformats.org/officeDocument/2006/relationships/tags" Target="../tags/tag79.xml"/><Relationship Id="rId81" Type="http://schemas.openxmlformats.org/officeDocument/2006/relationships/tags" Target="../tags/tag78.xml"/><Relationship Id="rId80" Type="http://schemas.openxmlformats.org/officeDocument/2006/relationships/tags" Target="../tags/tag77.xml"/><Relationship Id="rId8" Type="http://schemas.openxmlformats.org/officeDocument/2006/relationships/tags" Target="../tags/tag13.xml"/><Relationship Id="rId79" Type="http://schemas.openxmlformats.org/officeDocument/2006/relationships/tags" Target="../tags/tag76.xml"/><Relationship Id="rId78" Type="http://schemas.openxmlformats.org/officeDocument/2006/relationships/tags" Target="../tags/tag75.xml"/><Relationship Id="rId77" Type="http://schemas.openxmlformats.org/officeDocument/2006/relationships/tags" Target="../tags/tag74.xml"/><Relationship Id="rId76" Type="http://schemas.openxmlformats.org/officeDocument/2006/relationships/tags" Target="../tags/tag73.xml"/><Relationship Id="rId75" Type="http://schemas.openxmlformats.org/officeDocument/2006/relationships/image" Target="../media/image14.png"/><Relationship Id="rId74" Type="http://schemas.openxmlformats.org/officeDocument/2006/relationships/tags" Target="../tags/tag72.xml"/><Relationship Id="rId73" Type="http://schemas.openxmlformats.org/officeDocument/2006/relationships/image" Target="../media/image13.png"/><Relationship Id="rId72" Type="http://schemas.openxmlformats.org/officeDocument/2006/relationships/tags" Target="../tags/tag71.xml"/><Relationship Id="rId71" Type="http://schemas.openxmlformats.org/officeDocument/2006/relationships/image" Target="../media/image12.png"/><Relationship Id="rId70" Type="http://schemas.openxmlformats.org/officeDocument/2006/relationships/tags" Target="../tags/tag70.xml"/><Relationship Id="rId7" Type="http://schemas.openxmlformats.org/officeDocument/2006/relationships/tags" Target="../tags/tag12.xml"/><Relationship Id="rId69" Type="http://schemas.openxmlformats.org/officeDocument/2006/relationships/image" Target="../media/image11.png"/><Relationship Id="rId68" Type="http://schemas.openxmlformats.org/officeDocument/2006/relationships/tags" Target="../tags/tag69.xml"/><Relationship Id="rId67" Type="http://schemas.openxmlformats.org/officeDocument/2006/relationships/image" Target="../media/image10.png"/><Relationship Id="rId66" Type="http://schemas.openxmlformats.org/officeDocument/2006/relationships/tags" Target="../tags/tag68.xml"/><Relationship Id="rId65" Type="http://schemas.openxmlformats.org/officeDocument/2006/relationships/tags" Target="../tags/tag67.xml"/><Relationship Id="rId64" Type="http://schemas.openxmlformats.org/officeDocument/2006/relationships/tags" Target="../tags/tag66.xml"/><Relationship Id="rId63" Type="http://schemas.openxmlformats.org/officeDocument/2006/relationships/tags" Target="../tags/tag65.xml"/><Relationship Id="rId62" Type="http://schemas.openxmlformats.org/officeDocument/2006/relationships/tags" Target="../tags/tag64.xml"/><Relationship Id="rId61" Type="http://schemas.openxmlformats.org/officeDocument/2006/relationships/tags" Target="../tags/tag63.xml"/><Relationship Id="rId60" Type="http://schemas.openxmlformats.org/officeDocument/2006/relationships/tags" Target="../tags/tag62.xml"/><Relationship Id="rId6" Type="http://schemas.openxmlformats.org/officeDocument/2006/relationships/tags" Target="../tags/tag11.xml"/><Relationship Id="rId59" Type="http://schemas.openxmlformats.org/officeDocument/2006/relationships/tags" Target="../tags/tag61.xml"/><Relationship Id="rId58" Type="http://schemas.openxmlformats.org/officeDocument/2006/relationships/tags" Target="../tags/tag60.xml"/><Relationship Id="rId57" Type="http://schemas.openxmlformats.org/officeDocument/2006/relationships/tags" Target="../tags/tag59.xml"/><Relationship Id="rId56" Type="http://schemas.openxmlformats.org/officeDocument/2006/relationships/tags" Target="../tags/tag58.xml"/><Relationship Id="rId55" Type="http://schemas.openxmlformats.org/officeDocument/2006/relationships/tags" Target="../tags/tag57.xml"/><Relationship Id="rId54" Type="http://schemas.openxmlformats.org/officeDocument/2006/relationships/tags" Target="../tags/tag56.xml"/><Relationship Id="rId53" Type="http://schemas.openxmlformats.org/officeDocument/2006/relationships/tags" Target="../tags/tag55.xml"/><Relationship Id="rId52" Type="http://schemas.openxmlformats.org/officeDocument/2006/relationships/tags" Target="../tags/tag54.xml"/><Relationship Id="rId51" Type="http://schemas.openxmlformats.org/officeDocument/2006/relationships/tags" Target="../tags/tag53.xml"/><Relationship Id="rId50" Type="http://schemas.openxmlformats.org/officeDocument/2006/relationships/tags" Target="../tags/tag52.xml"/><Relationship Id="rId5" Type="http://schemas.microsoft.com/office/2007/relationships/hdphoto" Target="../media/image6.wdp"/><Relationship Id="rId49" Type="http://schemas.openxmlformats.org/officeDocument/2006/relationships/tags" Target="../tags/tag51.xml"/><Relationship Id="rId48" Type="http://schemas.openxmlformats.org/officeDocument/2006/relationships/tags" Target="../tags/tag50.xml"/><Relationship Id="rId47" Type="http://schemas.openxmlformats.org/officeDocument/2006/relationships/image" Target="../media/image9.jpeg"/><Relationship Id="rId46" Type="http://schemas.openxmlformats.org/officeDocument/2006/relationships/tags" Target="../tags/tag49.xml"/><Relationship Id="rId45" Type="http://schemas.openxmlformats.org/officeDocument/2006/relationships/image" Target="../media/image8.png"/><Relationship Id="rId44" Type="http://schemas.openxmlformats.org/officeDocument/2006/relationships/tags" Target="../tags/tag48.xml"/><Relationship Id="rId43" Type="http://schemas.openxmlformats.org/officeDocument/2006/relationships/tags" Target="../tags/tag47.xml"/><Relationship Id="rId42" Type="http://schemas.openxmlformats.org/officeDocument/2006/relationships/tags" Target="../tags/tag46.xml"/><Relationship Id="rId41" Type="http://schemas.openxmlformats.org/officeDocument/2006/relationships/tags" Target="../tags/tag45.xml"/><Relationship Id="rId40" Type="http://schemas.openxmlformats.org/officeDocument/2006/relationships/tags" Target="../tags/tag44.xml"/><Relationship Id="rId4" Type="http://schemas.openxmlformats.org/officeDocument/2006/relationships/image" Target="../media/image5.png"/><Relationship Id="rId39" Type="http://schemas.openxmlformats.org/officeDocument/2006/relationships/tags" Target="../tags/tag43.xml"/><Relationship Id="rId38" Type="http://schemas.openxmlformats.org/officeDocument/2006/relationships/tags" Target="../tags/tag42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10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image" Target="../media/image7.jpeg"/><Relationship Id="rId24" Type="http://schemas.openxmlformats.org/officeDocument/2006/relationships/tags" Target="../tags/tag29.xml"/><Relationship Id="rId235" Type="http://schemas.openxmlformats.org/officeDocument/2006/relationships/notesSlide" Target="../notesSlides/notesSlide2.xml"/><Relationship Id="rId234" Type="http://schemas.openxmlformats.org/officeDocument/2006/relationships/slideLayout" Target="../slideLayouts/slideLayout7.xml"/><Relationship Id="rId233" Type="http://schemas.openxmlformats.org/officeDocument/2006/relationships/tags" Target="../tags/tag203.xml"/><Relationship Id="rId232" Type="http://schemas.openxmlformats.org/officeDocument/2006/relationships/tags" Target="../tags/tag202.xml"/><Relationship Id="rId231" Type="http://schemas.openxmlformats.org/officeDocument/2006/relationships/tags" Target="../tags/tag201.xml"/><Relationship Id="rId230" Type="http://schemas.openxmlformats.org/officeDocument/2006/relationships/tags" Target="../tags/tag200.xml"/><Relationship Id="rId23" Type="http://schemas.openxmlformats.org/officeDocument/2006/relationships/tags" Target="../tags/tag28.xml"/><Relationship Id="rId229" Type="http://schemas.openxmlformats.org/officeDocument/2006/relationships/image" Target="../media/image41.png"/><Relationship Id="rId228" Type="http://schemas.openxmlformats.org/officeDocument/2006/relationships/tags" Target="../tags/tag199.xml"/><Relationship Id="rId227" Type="http://schemas.openxmlformats.org/officeDocument/2006/relationships/image" Target="../media/image40.png"/><Relationship Id="rId226" Type="http://schemas.openxmlformats.org/officeDocument/2006/relationships/tags" Target="../tags/tag198.xml"/><Relationship Id="rId225" Type="http://schemas.openxmlformats.org/officeDocument/2006/relationships/tags" Target="../tags/tag197.xml"/><Relationship Id="rId224" Type="http://schemas.openxmlformats.org/officeDocument/2006/relationships/tags" Target="../tags/tag196.xml"/><Relationship Id="rId223" Type="http://schemas.openxmlformats.org/officeDocument/2006/relationships/tags" Target="../tags/tag195.xml"/><Relationship Id="rId222" Type="http://schemas.openxmlformats.org/officeDocument/2006/relationships/tags" Target="../tags/tag194.xml"/><Relationship Id="rId221" Type="http://schemas.openxmlformats.org/officeDocument/2006/relationships/tags" Target="../tags/tag193.xml"/><Relationship Id="rId220" Type="http://schemas.openxmlformats.org/officeDocument/2006/relationships/image" Target="../media/image39.jpeg"/><Relationship Id="rId22" Type="http://schemas.openxmlformats.org/officeDocument/2006/relationships/tags" Target="../tags/tag27.xml"/><Relationship Id="rId219" Type="http://schemas.openxmlformats.org/officeDocument/2006/relationships/tags" Target="../tags/tag192.xml"/><Relationship Id="rId218" Type="http://schemas.openxmlformats.org/officeDocument/2006/relationships/tags" Target="../tags/tag191.xml"/><Relationship Id="rId217" Type="http://schemas.openxmlformats.org/officeDocument/2006/relationships/tags" Target="../tags/tag190.xml"/><Relationship Id="rId216" Type="http://schemas.openxmlformats.org/officeDocument/2006/relationships/tags" Target="../tags/tag189.xml"/><Relationship Id="rId215" Type="http://schemas.openxmlformats.org/officeDocument/2006/relationships/tags" Target="../tags/tag188.xml"/><Relationship Id="rId214" Type="http://schemas.openxmlformats.org/officeDocument/2006/relationships/tags" Target="../tags/tag187.xml"/><Relationship Id="rId213" Type="http://schemas.openxmlformats.org/officeDocument/2006/relationships/tags" Target="../tags/tag186.xml"/><Relationship Id="rId212" Type="http://schemas.openxmlformats.org/officeDocument/2006/relationships/tags" Target="../tags/tag185.xml"/><Relationship Id="rId211" Type="http://schemas.openxmlformats.org/officeDocument/2006/relationships/tags" Target="../tags/tag184.xml"/><Relationship Id="rId210" Type="http://schemas.openxmlformats.org/officeDocument/2006/relationships/tags" Target="../tags/tag183.xml"/><Relationship Id="rId21" Type="http://schemas.openxmlformats.org/officeDocument/2006/relationships/tags" Target="../tags/tag26.xml"/><Relationship Id="rId209" Type="http://schemas.openxmlformats.org/officeDocument/2006/relationships/tags" Target="../tags/tag182.xml"/><Relationship Id="rId208" Type="http://schemas.openxmlformats.org/officeDocument/2006/relationships/tags" Target="../tags/tag181.xml"/><Relationship Id="rId207" Type="http://schemas.openxmlformats.org/officeDocument/2006/relationships/tags" Target="../tags/tag180.xml"/><Relationship Id="rId206" Type="http://schemas.openxmlformats.org/officeDocument/2006/relationships/tags" Target="../tags/tag179.xml"/><Relationship Id="rId205" Type="http://schemas.openxmlformats.org/officeDocument/2006/relationships/tags" Target="../tags/tag178.xml"/><Relationship Id="rId204" Type="http://schemas.openxmlformats.org/officeDocument/2006/relationships/tags" Target="../tags/tag177.xml"/><Relationship Id="rId203" Type="http://schemas.openxmlformats.org/officeDocument/2006/relationships/tags" Target="../tags/tag176.xml"/><Relationship Id="rId202" Type="http://schemas.openxmlformats.org/officeDocument/2006/relationships/image" Target="../media/image38.png"/><Relationship Id="rId201" Type="http://schemas.openxmlformats.org/officeDocument/2006/relationships/tags" Target="../tags/tag175.xml"/><Relationship Id="rId200" Type="http://schemas.openxmlformats.org/officeDocument/2006/relationships/image" Target="../media/image37.png"/><Relationship Id="rId20" Type="http://schemas.openxmlformats.org/officeDocument/2006/relationships/tags" Target="../tags/tag25.xml"/><Relationship Id="rId2" Type="http://schemas.openxmlformats.org/officeDocument/2006/relationships/tags" Target="../tags/tag9.xml"/><Relationship Id="rId199" Type="http://schemas.openxmlformats.org/officeDocument/2006/relationships/tags" Target="../tags/tag174.xml"/><Relationship Id="rId198" Type="http://schemas.openxmlformats.org/officeDocument/2006/relationships/tags" Target="../tags/tag173.xml"/><Relationship Id="rId197" Type="http://schemas.openxmlformats.org/officeDocument/2006/relationships/tags" Target="../tags/tag172.xml"/><Relationship Id="rId196" Type="http://schemas.openxmlformats.org/officeDocument/2006/relationships/tags" Target="../tags/tag171.xml"/><Relationship Id="rId195" Type="http://schemas.openxmlformats.org/officeDocument/2006/relationships/tags" Target="../tags/tag170.xml"/><Relationship Id="rId194" Type="http://schemas.openxmlformats.org/officeDocument/2006/relationships/tags" Target="../tags/tag169.xml"/><Relationship Id="rId193" Type="http://schemas.openxmlformats.org/officeDocument/2006/relationships/tags" Target="../tags/tag168.xml"/><Relationship Id="rId192" Type="http://schemas.openxmlformats.org/officeDocument/2006/relationships/tags" Target="../tags/tag167.xml"/><Relationship Id="rId191" Type="http://schemas.openxmlformats.org/officeDocument/2006/relationships/image" Target="../media/image36.png"/><Relationship Id="rId190" Type="http://schemas.openxmlformats.org/officeDocument/2006/relationships/tags" Target="../tags/tag166.xml"/><Relationship Id="rId19" Type="http://schemas.openxmlformats.org/officeDocument/2006/relationships/tags" Target="../tags/tag24.xml"/><Relationship Id="rId189" Type="http://schemas.openxmlformats.org/officeDocument/2006/relationships/image" Target="../media/image35.png"/><Relationship Id="rId188" Type="http://schemas.openxmlformats.org/officeDocument/2006/relationships/tags" Target="../tags/tag165.xml"/><Relationship Id="rId187" Type="http://schemas.openxmlformats.org/officeDocument/2006/relationships/tags" Target="../tags/tag164.xml"/><Relationship Id="rId186" Type="http://schemas.openxmlformats.org/officeDocument/2006/relationships/tags" Target="../tags/tag163.xml"/><Relationship Id="rId185" Type="http://schemas.openxmlformats.org/officeDocument/2006/relationships/tags" Target="../tags/tag162.xml"/><Relationship Id="rId184" Type="http://schemas.openxmlformats.org/officeDocument/2006/relationships/tags" Target="../tags/tag161.xml"/><Relationship Id="rId183" Type="http://schemas.openxmlformats.org/officeDocument/2006/relationships/tags" Target="../tags/tag160.xml"/><Relationship Id="rId182" Type="http://schemas.openxmlformats.org/officeDocument/2006/relationships/tags" Target="../tags/tag159.xml"/><Relationship Id="rId181" Type="http://schemas.openxmlformats.org/officeDocument/2006/relationships/image" Target="../media/image34.png"/><Relationship Id="rId180" Type="http://schemas.openxmlformats.org/officeDocument/2006/relationships/tags" Target="../tags/tag158.xml"/><Relationship Id="rId18" Type="http://schemas.openxmlformats.org/officeDocument/2006/relationships/tags" Target="../tags/tag23.xml"/><Relationship Id="rId179" Type="http://schemas.openxmlformats.org/officeDocument/2006/relationships/image" Target="../media/image33.jpeg"/><Relationship Id="rId178" Type="http://schemas.openxmlformats.org/officeDocument/2006/relationships/tags" Target="../tags/tag157.xml"/><Relationship Id="rId177" Type="http://schemas.openxmlformats.org/officeDocument/2006/relationships/tags" Target="../tags/tag156.xml"/><Relationship Id="rId176" Type="http://schemas.openxmlformats.org/officeDocument/2006/relationships/tags" Target="../tags/tag155.xml"/><Relationship Id="rId175" Type="http://schemas.openxmlformats.org/officeDocument/2006/relationships/image" Target="../media/image32.jpeg"/><Relationship Id="rId174" Type="http://schemas.openxmlformats.org/officeDocument/2006/relationships/tags" Target="../tags/tag154.xml"/><Relationship Id="rId173" Type="http://schemas.openxmlformats.org/officeDocument/2006/relationships/tags" Target="../tags/tag153.xml"/><Relationship Id="rId172" Type="http://schemas.openxmlformats.org/officeDocument/2006/relationships/tags" Target="../tags/tag152.xml"/><Relationship Id="rId171" Type="http://schemas.openxmlformats.org/officeDocument/2006/relationships/tags" Target="../tags/tag151.xml"/><Relationship Id="rId170" Type="http://schemas.openxmlformats.org/officeDocument/2006/relationships/tags" Target="../tags/tag150.xml"/><Relationship Id="rId17" Type="http://schemas.openxmlformats.org/officeDocument/2006/relationships/tags" Target="../tags/tag22.xml"/><Relationship Id="rId169" Type="http://schemas.openxmlformats.org/officeDocument/2006/relationships/tags" Target="../tags/tag149.xml"/><Relationship Id="rId168" Type="http://schemas.openxmlformats.org/officeDocument/2006/relationships/tags" Target="../tags/tag148.xml"/><Relationship Id="rId167" Type="http://schemas.openxmlformats.org/officeDocument/2006/relationships/tags" Target="../tags/tag147.xml"/><Relationship Id="rId166" Type="http://schemas.openxmlformats.org/officeDocument/2006/relationships/tags" Target="../tags/tag146.xml"/><Relationship Id="rId165" Type="http://schemas.openxmlformats.org/officeDocument/2006/relationships/image" Target="../media/image31.png"/><Relationship Id="rId164" Type="http://schemas.openxmlformats.org/officeDocument/2006/relationships/tags" Target="../tags/tag145.xml"/><Relationship Id="rId163" Type="http://schemas.openxmlformats.org/officeDocument/2006/relationships/tags" Target="../tags/tag144.xml"/><Relationship Id="rId162" Type="http://schemas.openxmlformats.org/officeDocument/2006/relationships/tags" Target="../tags/tag143.xml"/><Relationship Id="rId161" Type="http://schemas.openxmlformats.org/officeDocument/2006/relationships/tags" Target="../tags/tag142.xml"/><Relationship Id="rId160" Type="http://schemas.openxmlformats.org/officeDocument/2006/relationships/tags" Target="../tags/tag141.xml"/><Relationship Id="rId16" Type="http://schemas.openxmlformats.org/officeDocument/2006/relationships/tags" Target="../tags/tag21.xml"/><Relationship Id="rId159" Type="http://schemas.openxmlformats.org/officeDocument/2006/relationships/tags" Target="../tags/tag140.xml"/><Relationship Id="rId158" Type="http://schemas.openxmlformats.org/officeDocument/2006/relationships/tags" Target="../tags/tag139.xml"/><Relationship Id="rId157" Type="http://schemas.openxmlformats.org/officeDocument/2006/relationships/tags" Target="../tags/tag138.xml"/><Relationship Id="rId156" Type="http://schemas.openxmlformats.org/officeDocument/2006/relationships/tags" Target="../tags/tag137.xml"/><Relationship Id="rId155" Type="http://schemas.openxmlformats.org/officeDocument/2006/relationships/tags" Target="../tags/tag136.xml"/><Relationship Id="rId154" Type="http://schemas.openxmlformats.org/officeDocument/2006/relationships/tags" Target="../tags/tag135.xml"/><Relationship Id="rId153" Type="http://schemas.openxmlformats.org/officeDocument/2006/relationships/tags" Target="../tags/tag134.xml"/><Relationship Id="rId152" Type="http://schemas.openxmlformats.org/officeDocument/2006/relationships/tags" Target="../tags/tag133.xml"/><Relationship Id="rId151" Type="http://schemas.openxmlformats.org/officeDocument/2006/relationships/tags" Target="../tags/tag132.xml"/><Relationship Id="rId150" Type="http://schemas.openxmlformats.org/officeDocument/2006/relationships/tags" Target="../tags/tag131.xml"/><Relationship Id="rId15" Type="http://schemas.openxmlformats.org/officeDocument/2006/relationships/tags" Target="../tags/tag20.xml"/><Relationship Id="rId149" Type="http://schemas.openxmlformats.org/officeDocument/2006/relationships/tags" Target="../tags/tag130.xml"/><Relationship Id="rId148" Type="http://schemas.openxmlformats.org/officeDocument/2006/relationships/image" Target="../media/image30.png"/><Relationship Id="rId147" Type="http://schemas.openxmlformats.org/officeDocument/2006/relationships/tags" Target="../tags/tag129.xml"/><Relationship Id="rId146" Type="http://schemas.openxmlformats.org/officeDocument/2006/relationships/image" Target="../media/image29.png"/><Relationship Id="rId145" Type="http://schemas.openxmlformats.org/officeDocument/2006/relationships/tags" Target="../tags/tag128.xml"/><Relationship Id="rId144" Type="http://schemas.openxmlformats.org/officeDocument/2006/relationships/image" Target="../media/image28.png"/><Relationship Id="rId143" Type="http://schemas.openxmlformats.org/officeDocument/2006/relationships/tags" Target="../tags/tag127.xml"/><Relationship Id="rId142" Type="http://schemas.openxmlformats.org/officeDocument/2006/relationships/image" Target="../media/image27.png"/><Relationship Id="rId141" Type="http://schemas.openxmlformats.org/officeDocument/2006/relationships/tags" Target="../tags/tag126.xml"/><Relationship Id="rId140" Type="http://schemas.openxmlformats.org/officeDocument/2006/relationships/image" Target="../media/image26.png"/><Relationship Id="rId14" Type="http://schemas.openxmlformats.org/officeDocument/2006/relationships/tags" Target="../tags/tag19.xml"/><Relationship Id="rId139" Type="http://schemas.openxmlformats.org/officeDocument/2006/relationships/tags" Target="../tags/tag125.xml"/><Relationship Id="rId138" Type="http://schemas.openxmlformats.org/officeDocument/2006/relationships/tags" Target="../tags/tag124.xml"/><Relationship Id="rId137" Type="http://schemas.openxmlformats.org/officeDocument/2006/relationships/tags" Target="../tags/tag123.xml"/><Relationship Id="rId136" Type="http://schemas.openxmlformats.org/officeDocument/2006/relationships/tags" Target="../tags/tag122.xml"/><Relationship Id="rId135" Type="http://schemas.openxmlformats.org/officeDocument/2006/relationships/tags" Target="../tags/tag121.xml"/><Relationship Id="rId134" Type="http://schemas.openxmlformats.org/officeDocument/2006/relationships/tags" Target="../tags/tag120.xml"/><Relationship Id="rId133" Type="http://schemas.openxmlformats.org/officeDocument/2006/relationships/image" Target="../media/image25.png"/><Relationship Id="rId132" Type="http://schemas.openxmlformats.org/officeDocument/2006/relationships/tags" Target="../tags/tag119.xml"/><Relationship Id="rId131" Type="http://schemas.openxmlformats.org/officeDocument/2006/relationships/image" Target="../media/image24.png"/><Relationship Id="rId130" Type="http://schemas.openxmlformats.org/officeDocument/2006/relationships/tags" Target="../tags/tag118.xml"/><Relationship Id="rId13" Type="http://schemas.openxmlformats.org/officeDocument/2006/relationships/tags" Target="../tags/tag18.xml"/><Relationship Id="rId129" Type="http://schemas.openxmlformats.org/officeDocument/2006/relationships/image" Target="../media/image23.png"/><Relationship Id="rId128" Type="http://schemas.openxmlformats.org/officeDocument/2006/relationships/tags" Target="../tags/tag117.xml"/><Relationship Id="rId127" Type="http://schemas.openxmlformats.org/officeDocument/2006/relationships/image" Target="../media/image22.png"/><Relationship Id="rId126" Type="http://schemas.openxmlformats.org/officeDocument/2006/relationships/tags" Target="../tags/tag116.xml"/><Relationship Id="rId125" Type="http://schemas.openxmlformats.org/officeDocument/2006/relationships/tags" Target="../tags/tag115.xml"/><Relationship Id="rId124" Type="http://schemas.openxmlformats.org/officeDocument/2006/relationships/tags" Target="../tags/tag114.xml"/><Relationship Id="rId123" Type="http://schemas.openxmlformats.org/officeDocument/2006/relationships/tags" Target="../tags/tag113.xml"/><Relationship Id="rId122" Type="http://schemas.openxmlformats.org/officeDocument/2006/relationships/tags" Target="../tags/tag112.xml"/><Relationship Id="rId121" Type="http://schemas.openxmlformats.org/officeDocument/2006/relationships/tags" Target="../tags/tag111.xml"/><Relationship Id="rId120" Type="http://schemas.openxmlformats.org/officeDocument/2006/relationships/tags" Target="../tags/tag110.xml"/><Relationship Id="rId12" Type="http://schemas.openxmlformats.org/officeDocument/2006/relationships/tags" Target="../tags/tag17.xml"/><Relationship Id="rId119" Type="http://schemas.openxmlformats.org/officeDocument/2006/relationships/tags" Target="../tags/tag109.xml"/><Relationship Id="rId118" Type="http://schemas.openxmlformats.org/officeDocument/2006/relationships/tags" Target="../tags/tag108.xml"/><Relationship Id="rId117" Type="http://schemas.openxmlformats.org/officeDocument/2006/relationships/tags" Target="../tags/tag107.xml"/><Relationship Id="rId116" Type="http://schemas.openxmlformats.org/officeDocument/2006/relationships/tags" Target="../tags/tag106.xml"/><Relationship Id="rId115" Type="http://schemas.openxmlformats.org/officeDocument/2006/relationships/tags" Target="../tags/tag105.xml"/><Relationship Id="rId114" Type="http://schemas.openxmlformats.org/officeDocument/2006/relationships/tags" Target="../tags/tag104.xml"/><Relationship Id="rId113" Type="http://schemas.openxmlformats.org/officeDocument/2006/relationships/tags" Target="../tags/tag103.xml"/><Relationship Id="rId112" Type="http://schemas.openxmlformats.org/officeDocument/2006/relationships/tags" Target="../tags/tag102.xml"/><Relationship Id="rId111" Type="http://schemas.openxmlformats.org/officeDocument/2006/relationships/tags" Target="../tags/tag101.xml"/><Relationship Id="rId110" Type="http://schemas.openxmlformats.org/officeDocument/2006/relationships/tags" Target="../tags/tag100.xml"/><Relationship Id="rId11" Type="http://schemas.openxmlformats.org/officeDocument/2006/relationships/tags" Target="../tags/tag16.xml"/><Relationship Id="rId109" Type="http://schemas.openxmlformats.org/officeDocument/2006/relationships/tags" Target="../tags/tag99.xml"/><Relationship Id="rId108" Type="http://schemas.openxmlformats.org/officeDocument/2006/relationships/tags" Target="../tags/tag98.xml"/><Relationship Id="rId107" Type="http://schemas.openxmlformats.org/officeDocument/2006/relationships/image" Target="../media/image21.png"/><Relationship Id="rId106" Type="http://schemas.openxmlformats.org/officeDocument/2006/relationships/tags" Target="../tags/tag97.xml"/><Relationship Id="rId105" Type="http://schemas.openxmlformats.org/officeDocument/2006/relationships/image" Target="../media/image20.png"/><Relationship Id="rId104" Type="http://schemas.openxmlformats.org/officeDocument/2006/relationships/tags" Target="../tags/tag96.xml"/><Relationship Id="rId103" Type="http://schemas.openxmlformats.org/officeDocument/2006/relationships/image" Target="../media/image19.png"/><Relationship Id="rId102" Type="http://schemas.openxmlformats.org/officeDocument/2006/relationships/tags" Target="../tags/tag95.xml"/><Relationship Id="rId101" Type="http://schemas.openxmlformats.org/officeDocument/2006/relationships/image" Target="../media/image18.png"/><Relationship Id="rId100" Type="http://schemas.openxmlformats.org/officeDocument/2006/relationships/tags" Target="../tags/tag94.xml"/><Relationship Id="rId10" Type="http://schemas.openxmlformats.org/officeDocument/2006/relationships/tags" Target="../tags/tag15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5400" y="497474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344670"/>
            <a:ext cx="12192000" cy="61722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1944370" y="4311015"/>
            <a:ext cx="8529955" cy="71945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十佳优秀毕业生评选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评选日期：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44983" y="5563355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0949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评选人：周浩能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7069510" y="4631495"/>
            <a:ext cx="3324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OUTSTANDING GRADUATES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52400" y="795655"/>
            <a:ext cx="11877040" cy="5791200"/>
            <a:chOff x="240" y="1253"/>
            <a:chExt cx="18704" cy="9120"/>
          </a:xfrm>
        </p:grpSpPr>
        <p:sp>
          <p:nvSpPr>
            <p:cNvPr id="4" name="Rectangle 11"/>
            <p:cNvSpPr/>
            <p:nvPr/>
          </p:nvSpPr>
          <p:spPr>
            <a:xfrm>
              <a:off x="240" y="7599"/>
              <a:ext cx="18704" cy="2775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TextBox 16"/>
            <p:cNvSpPr txBox="1"/>
            <p:nvPr/>
          </p:nvSpPr>
          <p:spPr>
            <a:xfrm>
              <a:off x="923" y="230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1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学业成绩</a:t>
              </a:r>
              <a:endParaRPr lang="id-ID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7" name="Rectangle 25"/>
            <p:cNvSpPr/>
            <p:nvPr/>
          </p:nvSpPr>
          <p:spPr>
            <a:xfrm>
              <a:off x="6624" y="2726"/>
              <a:ext cx="5626" cy="670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14" descr="7b0a20202020227461726765744d6f64756c65223a202270726f636573734f6e6c696e65466f6e7473220a7d0a"/>
            <p:cNvSpPr txBox="1"/>
            <p:nvPr/>
          </p:nvSpPr>
          <p:spPr>
            <a:xfrm>
              <a:off x="13314" y="2726"/>
              <a:ext cx="5239" cy="54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民    族：汉	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籍    贯：福建省厦门市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政治面貌：群众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平均绩点：3.65/5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考级成绩：四级527 六级518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推免排名：19</a:t>
              </a:r>
              <a:r>
                <a: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/43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推免院校：厦门大学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9" name="TextBox 20"/>
            <p:cNvSpPr txBox="1"/>
            <p:nvPr/>
          </p:nvSpPr>
          <p:spPr>
            <a:xfrm>
              <a:off x="1769" y="6544"/>
              <a:ext cx="4105" cy="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周浩能</a:t>
              </a:r>
              <a:endPara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11" name="TextBox 23"/>
            <p:cNvSpPr txBox="1"/>
            <p:nvPr/>
          </p:nvSpPr>
          <p:spPr>
            <a:xfrm>
              <a:off x="13305" y="8159"/>
              <a:ext cx="4516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19</a:t>
              </a:r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机械电子工程（</a:t>
              </a:r>
              <a:r>
                <a:rPr lang="en-US" altLang="zh-CN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2</a:t>
              </a:r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）班</a:t>
              </a:r>
              <a:endParaRPr lang="id-ID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77" y="332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" y="2753"/>
              <a:ext cx="4761" cy="6666"/>
            </a:xfrm>
            <a:prstGeom prst="rect">
              <a:avLst/>
            </a:prstGeom>
          </p:spPr>
        </p:pic>
        <p:sp>
          <p:nvSpPr>
            <p:cNvPr id="18" name="Rectangle 11"/>
            <p:cNvSpPr/>
            <p:nvPr/>
          </p:nvSpPr>
          <p:spPr>
            <a:xfrm>
              <a:off x="240" y="1253"/>
              <a:ext cx="18704" cy="501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151200" y="795600"/>
            <a:ext cx="11837035" cy="5815330"/>
            <a:chOff x="304" y="1217"/>
            <a:chExt cx="18641" cy="9158"/>
          </a:xfrm>
        </p:grpSpPr>
        <p:sp>
          <p:nvSpPr>
            <p:cNvPr id="251" name="矩形 250"/>
            <p:cNvSpPr/>
            <p:nvPr>
              <p:custDataLst>
                <p:tags r:id="rId2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52" name="图片 25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253" name="TextBox 16"/>
            <p:cNvSpPr txBox="1"/>
            <p:nvPr>
              <p:custDataLst>
                <p:tags r:id="rId6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254" name="直接连接符 253"/>
            <p:cNvCxnSpPr/>
            <p:nvPr>
              <p:custDataLst>
                <p:tags r:id="rId7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14"/>
            <p:cNvSpPr txBox="1"/>
            <p:nvPr>
              <p:custDataLst>
                <p:tags r:id="rId8"/>
              </p:custDataLst>
            </p:nvPr>
          </p:nvSpPr>
          <p:spPr>
            <a:xfrm>
              <a:off x="9337" y="4178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kern="100" dirty="0">
                  <a:solidFill>
                    <a:srgbClr val="C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</a:t>
              </a:r>
              <a:endParaRPr lang="en-US" altLang="zh-CN" kern="10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800" kern="100" dirty="0">
                <a:solidFill>
                  <a:srgbClr val="C00000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TextBox 14"/>
            <p:cNvSpPr txBox="1"/>
            <p:nvPr>
              <p:custDataLst>
                <p:tags r:id="rId9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2020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7" name="直接连接符 256"/>
            <p:cNvCxnSpPr/>
            <p:nvPr>
              <p:custDataLst>
                <p:tags r:id="rId10"/>
              </p:custDataLst>
            </p:nvPr>
          </p:nvCxnSpPr>
          <p:spPr>
            <a:xfrm flipH="1">
              <a:off x="9281" y="4758"/>
              <a:ext cx="0" cy="5617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矩形 257"/>
            <p:cNvSpPr/>
            <p:nvPr>
              <p:custDataLst>
                <p:tags r:id="rId11"/>
              </p:custDataLst>
            </p:nvPr>
          </p:nvSpPr>
          <p:spPr>
            <a:xfrm rot="2696023">
              <a:off x="9209" y="5586"/>
              <a:ext cx="159" cy="1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9" name="矩形 258"/>
            <p:cNvSpPr/>
            <p:nvPr>
              <p:custDataLst>
                <p:tags r:id="rId12"/>
              </p:custDataLst>
            </p:nvPr>
          </p:nvSpPr>
          <p:spPr>
            <a:xfrm>
              <a:off x="10145" y="5192"/>
              <a:ext cx="6528" cy="3748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>
              <p:custDataLst>
                <p:tags r:id="rId13"/>
              </p:custDataLst>
            </p:nvPr>
          </p:nvSpPr>
          <p:spPr>
            <a:xfrm>
              <a:off x="10270" y="5325"/>
              <a:ext cx="896" cy="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1" name="矩形 260"/>
            <p:cNvSpPr/>
            <p:nvPr>
              <p:custDataLst>
                <p:tags r:id="rId14"/>
              </p:custDataLst>
            </p:nvPr>
          </p:nvSpPr>
          <p:spPr>
            <a:xfrm>
              <a:off x="10286" y="6368"/>
              <a:ext cx="6229" cy="2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2" name="矩形 261"/>
            <p:cNvSpPr/>
            <p:nvPr>
              <p:custDataLst>
                <p:tags r:id="rId15"/>
              </p:custDataLst>
            </p:nvPr>
          </p:nvSpPr>
          <p:spPr>
            <a:xfrm>
              <a:off x="11301" y="5327"/>
              <a:ext cx="4837" cy="8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3" name="文本框 262"/>
            <p:cNvSpPr txBox="1"/>
            <p:nvPr>
              <p:custDataLst>
                <p:tags r:id="rId16"/>
              </p:custDataLst>
            </p:nvPr>
          </p:nvSpPr>
          <p:spPr>
            <a:xfrm>
              <a:off x="10287" y="5354"/>
              <a:ext cx="1287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7"/>
              </p:custDataLst>
            </p:nvPr>
          </p:nvSpPr>
          <p:spPr>
            <a:xfrm>
              <a:off x="11448" y="5446"/>
              <a:ext cx="44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STM32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的智能猫砂盆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5" name="矩形 264"/>
            <p:cNvSpPr/>
            <p:nvPr>
              <p:custDataLst>
                <p:tags r:id="rId18"/>
              </p:custDataLst>
            </p:nvPr>
          </p:nvSpPr>
          <p:spPr>
            <a:xfrm>
              <a:off x="10286" y="6392"/>
              <a:ext cx="6165" cy="188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 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设计了一种新型机构，利用单电机的旋转运动就可完成猫砂的过滤功能，同时实现了对猫咪的保护检测功能。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66" name="直接连接符 265"/>
            <p:cNvCxnSpPr/>
            <p:nvPr>
              <p:custDataLst>
                <p:tags r:id="rId19"/>
              </p:custDataLst>
            </p:nvPr>
          </p:nvCxnSpPr>
          <p:spPr>
            <a:xfrm>
              <a:off x="9401" y="5661"/>
              <a:ext cx="744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椭圆 266"/>
            <p:cNvSpPr/>
            <p:nvPr>
              <p:custDataLst>
                <p:tags r:id="rId20"/>
              </p:custDataLst>
            </p:nvPr>
          </p:nvSpPr>
          <p:spPr>
            <a:xfrm>
              <a:off x="9148" y="4574"/>
              <a:ext cx="253" cy="2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8" name="矩形 267"/>
            <p:cNvSpPr/>
            <p:nvPr>
              <p:custDataLst>
                <p:tags r:id="rId21"/>
              </p:custDataLst>
            </p:nvPr>
          </p:nvSpPr>
          <p:spPr>
            <a:xfrm>
              <a:off x="1681" y="4961"/>
              <a:ext cx="6768" cy="4264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9" name="矩形 268"/>
            <p:cNvSpPr/>
            <p:nvPr>
              <p:custDataLst>
                <p:tags r:id="rId22"/>
              </p:custDataLst>
            </p:nvPr>
          </p:nvSpPr>
          <p:spPr>
            <a:xfrm>
              <a:off x="1956" y="5200"/>
              <a:ext cx="6303" cy="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cxnSp>
          <p:nvCxnSpPr>
            <p:cNvPr id="270" name="直接连接符 269"/>
            <p:cNvCxnSpPr/>
            <p:nvPr>
              <p:custDataLst>
                <p:tags r:id="rId23"/>
              </p:custDataLst>
            </p:nvPr>
          </p:nvCxnSpPr>
          <p:spPr>
            <a:xfrm flipH="1" flipV="1">
              <a:off x="8472" y="5663"/>
              <a:ext cx="688" cy="1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1" name="图片 270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8"/>
            <a:stretch>
              <a:fillRect/>
            </a:stretch>
          </p:blipFill>
          <p:spPr>
            <a:xfrm>
              <a:off x="2545" y="5541"/>
              <a:ext cx="5171" cy="3304"/>
            </a:xfrm>
            <a:prstGeom prst="rect">
              <a:avLst/>
            </a:prstGeom>
          </p:spPr>
        </p:pic>
      </p:grpSp>
      <p:grpSp>
        <p:nvGrpSpPr>
          <p:cNvPr id="272" name="组合 271" hidden="1"/>
          <p:cNvGrpSpPr/>
          <p:nvPr/>
        </p:nvGrpSpPr>
        <p:grpSpPr>
          <a:xfrm>
            <a:off x="151200" y="795655"/>
            <a:ext cx="11836400" cy="5814695"/>
            <a:chOff x="304" y="1217"/>
            <a:chExt cx="18640" cy="9157"/>
          </a:xfrm>
        </p:grpSpPr>
        <p:sp>
          <p:nvSpPr>
            <p:cNvPr id="273" name="矩形 272"/>
            <p:cNvSpPr/>
            <p:nvPr>
              <p:custDataLst>
                <p:tags r:id="rId2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74" name="图片 27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275" name="TextBox 16"/>
            <p:cNvSpPr txBox="1"/>
            <p:nvPr>
              <p:custDataLst>
                <p:tags r:id="rId28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276" name="直接连接符 275"/>
            <p:cNvCxnSpPr/>
            <p:nvPr>
              <p:custDataLst>
                <p:tags r:id="rId29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14"/>
            <p:cNvSpPr txBox="1"/>
            <p:nvPr>
              <p:custDataLst>
                <p:tags r:id="rId30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78" name="直接连接符 277"/>
            <p:cNvCxnSpPr/>
            <p:nvPr>
              <p:custDataLst>
                <p:tags r:id="rId31"/>
              </p:custDataLst>
            </p:nvPr>
          </p:nvCxnSpPr>
          <p:spPr>
            <a:xfrm>
              <a:off x="9277" y="4206"/>
              <a:ext cx="4" cy="6169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9" name="组合 278"/>
            <p:cNvGrpSpPr/>
            <p:nvPr/>
          </p:nvGrpSpPr>
          <p:grpSpPr>
            <a:xfrm>
              <a:off x="1640" y="4901"/>
              <a:ext cx="15205" cy="4375"/>
              <a:chOff x="1640" y="4471"/>
              <a:chExt cx="15205" cy="4375"/>
            </a:xfrm>
          </p:grpSpPr>
          <p:grpSp>
            <p:nvGrpSpPr>
              <p:cNvPr id="280" name="组合 279"/>
              <p:cNvGrpSpPr/>
              <p:nvPr/>
            </p:nvGrpSpPr>
            <p:grpSpPr>
              <a:xfrm flipH="1">
                <a:off x="1640" y="4471"/>
                <a:ext cx="7704" cy="3989"/>
                <a:chOff x="6027666" y="3296546"/>
                <a:chExt cx="4891947" cy="2533015"/>
              </a:xfrm>
            </p:grpSpPr>
            <p:sp>
              <p:nvSpPr>
                <p:cNvPr id="281" name="矩形 280"/>
                <p:cNvSpPr/>
                <p:nvPr>
                  <p:custDataLst>
                    <p:tags r:id="rId32"/>
                  </p:custDataLst>
                </p:nvPr>
              </p:nvSpPr>
              <p:spPr>
                <a:xfrm rot="2696023">
                  <a:off x="6027666" y="3546675"/>
                  <a:ext cx="100723" cy="10072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282" name="组合 281"/>
                <p:cNvGrpSpPr/>
                <p:nvPr/>
              </p:nvGrpSpPr>
              <p:grpSpPr>
                <a:xfrm>
                  <a:off x="6575679" y="3296546"/>
                  <a:ext cx="4343934" cy="2533015"/>
                  <a:chOff x="6575679" y="3296546"/>
                  <a:chExt cx="4343934" cy="2533015"/>
                </a:xfrm>
              </p:grpSpPr>
              <p:sp>
                <p:nvSpPr>
                  <p:cNvPr id="283" name="矩形 282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6622033" y="3296546"/>
                    <a:ext cx="4297580" cy="2533015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矩形 283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5" name="矩形 284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6857612" y="4020241"/>
                    <a:ext cx="3897539" cy="16198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6" name="矩形 285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7" name="文本框 286"/>
                  <p:cNvSpPr txBox="1"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6575679" y="3379251"/>
                    <a:ext cx="683199" cy="5219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02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288" name="文本框 287"/>
                  <p:cNvSpPr txBox="1"/>
                  <p:nvPr>
                    <p:custDataLst>
                      <p:tags r:id="rId38"/>
                    </p:custDataLst>
                  </p:nvPr>
                </p:nvSpPr>
                <p:spPr>
                  <a:xfrm>
                    <a:off x="7373018" y="3457759"/>
                    <a:ext cx="3357880" cy="398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ROS</a:t>
                    </a:r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的两轮差速式机器人</a:t>
                    </a:r>
                    <a:endPara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289" name="矩形 288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7135736" y="4195501"/>
                    <a:ext cx="3478449" cy="1449705"/>
                  </a:xfrm>
                  <a:prstGeom prst="rect">
                    <a:avLst/>
                  </a:prstGeom>
                </p:spPr>
                <p:txBody>
                  <a:bodyPr wrap="square">
                    <a:no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负责上位机、下位机硬件软件部分的工作，可实现基本的导航定位功能。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290" name="直接连接符 289"/>
                <p:cNvCxnSpPr/>
                <p:nvPr>
                  <p:custDataLst>
                    <p:tags r:id="rId40"/>
                  </p:custDataLst>
                </p:nvPr>
              </p:nvCxnSpPr>
              <p:spPr>
                <a:xfrm>
                  <a:off x="6149250" y="3593824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组合 290"/>
              <p:cNvGrpSpPr/>
              <p:nvPr/>
            </p:nvGrpSpPr>
            <p:grpSpPr>
              <a:xfrm>
                <a:off x="9407" y="4582"/>
                <a:ext cx="7438" cy="4264"/>
                <a:chOff x="9626" y="4377"/>
                <a:chExt cx="7438" cy="4264"/>
              </a:xfrm>
            </p:grpSpPr>
            <p:sp>
              <p:nvSpPr>
                <p:cNvPr id="292" name="矩形 291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0296" y="4377"/>
                  <a:ext cx="6768" cy="4264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3" name="矩形 292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0464" y="4546"/>
                  <a:ext cx="6410" cy="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94" name="直接连接符 293"/>
                <p:cNvCxnSpPr/>
                <p:nvPr>
                  <p:custDataLst>
                    <p:tags r:id="rId43"/>
                  </p:custDataLst>
                </p:nvPr>
              </p:nvCxnSpPr>
              <p:spPr>
                <a:xfrm flipV="1">
                  <a:off x="9626" y="4729"/>
                  <a:ext cx="649" cy="8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95" name="图片 294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/>
            <a:stretch>
              <a:fillRect/>
            </a:stretch>
          </p:blipFill>
          <p:spPr>
            <a:xfrm>
              <a:off x="10291" y="6025"/>
              <a:ext cx="3488" cy="2516"/>
            </a:xfrm>
            <a:prstGeom prst="rect">
              <a:avLst/>
            </a:prstGeom>
          </p:spPr>
        </p:pic>
        <p:pic>
          <p:nvPicPr>
            <p:cNvPr id="296" name="图片 295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18" r="3804" b="32808"/>
            <a:stretch>
              <a:fillRect/>
            </a:stretch>
          </p:blipFill>
          <p:spPr>
            <a:xfrm>
              <a:off x="13874" y="6045"/>
              <a:ext cx="2636" cy="2229"/>
            </a:xfrm>
            <a:prstGeom prst="rect">
              <a:avLst/>
            </a:prstGeom>
          </p:spPr>
        </p:pic>
      </p:grpSp>
      <p:grpSp>
        <p:nvGrpSpPr>
          <p:cNvPr id="297" name="组合 296" hidden="1"/>
          <p:cNvGrpSpPr/>
          <p:nvPr/>
        </p:nvGrpSpPr>
        <p:grpSpPr>
          <a:xfrm>
            <a:off x="151200" y="795600"/>
            <a:ext cx="11836400" cy="5815330"/>
            <a:chOff x="304" y="1217"/>
            <a:chExt cx="18640" cy="9158"/>
          </a:xfrm>
        </p:grpSpPr>
        <p:sp>
          <p:nvSpPr>
            <p:cNvPr id="298" name="矩形 297"/>
            <p:cNvSpPr/>
            <p:nvPr>
              <p:custDataLst>
                <p:tags r:id="rId48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99" name="图片 298"/>
            <p:cNvPicPr>
              <a:picLocks noChangeAspect="1"/>
            </p:cNvPicPr>
            <p:nvPr>
              <p:custDataLst>
                <p:tags r:id="rId49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00" name="TextBox 16"/>
            <p:cNvSpPr txBox="1"/>
            <p:nvPr>
              <p:custDataLst>
                <p:tags r:id="rId50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01" name="直接连接符 300"/>
            <p:cNvCxnSpPr/>
            <p:nvPr>
              <p:custDataLst>
                <p:tags r:id="rId51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TextBox 14"/>
            <p:cNvSpPr txBox="1"/>
            <p:nvPr>
              <p:custDataLst>
                <p:tags r:id="rId52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3" name="组合 302"/>
            <p:cNvGrpSpPr/>
            <p:nvPr/>
          </p:nvGrpSpPr>
          <p:grpSpPr>
            <a:xfrm>
              <a:off x="1681" y="4195"/>
              <a:ext cx="15084" cy="6180"/>
              <a:chOff x="1171" y="4195"/>
              <a:chExt cx="15084" cy="6180"/>
            </a:xfrm>
          </p:grpSpPr>
          <p:grpSp>
            <p:nvGrpSpPr>
              <p:cNvPr id="304" name="组合 303"/>
              <p:cNvGrpSpPr/>
              <p:nvPr/>
            </p:nvGrpSpPr>
            <p:grpSpPr>
              <a:xfrm>
                <a:off x="8657" y="4195"/>
                <a:ext cx="7598" cy="6180"/>
                <a:chOff x="8283" y="4228"/>
                <a:chExt cx="7598" cy="6180"/>
              </a:xfrm>
            </p:grpSpPr>
            <p:cxnSp>
              <p:nvCxnSpPr>
                <p:cNvPr id="305" name="直接连接符 304"/>
                <p:cNvCxnSpPr/>
                <p:nvPr>
                  <p:custDataLst>
                    <p:tags r:id="rId53"/>
                  </p:custDataLst>
                </p:nvPr>
              </p:nvCxnSpPr>
              <p:spPr>
                <a:xfrm>
                  <a:off x="8393" y="4228"/>
                  <a:ext cx="4" cy="618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glow rad="12700">
                    <a:srgbClr val="FF0000">
                      <a:alpha val="27000"/>
                    </a:srgbClr>
                  </a:glow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矩形 305"/>
                <p:cNvSpPr/>
                <p:nvPr>
                  <p:custDataLst>
                    <p:tags r:id="rId54"/>
                  </p:custDataLst>
                </p:nvPr>
              </p:nvSpPr>
              <p:spPr>
                <a:xfrm rot="2696023">
                  <a:off x="8283" y="5619"/>
                  <a:ext cx="159" cy="15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07" name="组合 306"/>
                <p:cNvGrpSpPr/>
                <p:nvPr/>
              </p:nvGrpSpPr>
              <p:grpSpPr>
                <a:xfrm>
                  <a:off x="9261" y="5225"/>
                  <a:ext cx="6620" cy="3729"/>
                  <a:chOff x="6621781" y="3296342"/>
                  <a:chExt cx="4203716" cy="2367807"/>
                </a:xfrm>
              </p:grpSpPr>
              <p:sp>
                <p:nvSpPr>
                  <p:cNvPr id="308" name="矩形 307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6621781" y="3296342"/>
                    <a:ext cx="4203716" cy="2367807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9" name="矩形 308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0" name="矩形 309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>
                    <a:off x="6743066" y="4073548"/>
                    <a:ext cx="3960492" cy="14413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1" name="矩形 310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2" name="文本框 311"/>
                  <p:cNvSpPr txBox="1"/>
                  <p:nvPr>
                    <p:custDataLst>
                      <p:tags r:id="rId59"/>
                    </p:custDataLst>
                  </p:nvPr>
                </p:nvSpPr>
                <p:spPr>
                  <a:xfrm>
                    <a:off x="6723572" y="3382092"/>
                    <a:ext cx="683199" cy="5219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03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13" name="文本框 312"/>
                  <p:cNvSpPr txBox="1"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7417468" y="3457759"/>
                    <a:ext cx="3357878" cy="3987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ROS</a:t>
                    </a:r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的阿克曼底盘机器人</a:t>
                    </a:r>
                    <a:endPara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14" name="矩形 313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>
                    <a:off x="6921822" y="4119636"/>
                    <a:ext cx="3622887" cy="11988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负责上位机代码的编写与调试，可实现基本的遥控、建图、定位、导航功能。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15" name="直接连接符 314"/>
                <p:cNvCxnSpPr/>
                <p:nvPr>
                  <p:custDataLst>
                    <p:tags r:id="rId62"/>
                  </p:custDataLst>
                </p:nvPr>
              </p:nvCxnSpPr>
              <p:spPr>
                <a:xfrm>
                  <a:off x="8497" y="5694"/>
                  <a:ext cx="744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组合 315"/>
              <p:cNvGrpSpPr/>
              <p:nvPr/>
            </p:nvGrpSpPr>
            <p:grpSpPr>
              <a:xfrm rot="0">
                <a:off x="1171" y="496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317" name="组合 316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318" name="矩形 317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9" name="矩形 318"/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320" name="直接连接符 319"/>
                <p:cNvCxnSpPr/>
                <p:nvPr>
                  <p:custDataLst>
                    <p:tags r:id="rId65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1" name="图片 320"/>
            <p:cNvPicPr>
              <a:picLocks noChangeAspect="1"/>
            </p:cNvPicPr>
            <p:nvPr>
              <p:custDataLst>
                <p:tags r:id="rId66"/>
              </p:custDataLst>
            </p:nvPr>
          </p:nvPicPr>
          <p:blipFill>
            <a:blip r:embed="rId67"/>
            <a:stretch>
              <a:fillRect/>
            </a:stretch>
          </p:blipFill>
          <p:spPr>
            <a:xfrm>
              <a:off x="2204" y="5430"/>
              <a:ext cx="2403" cy="1659"/>
            </a:xfrm>
            <a:prstGeom prst="rect">
              <a:avLst/>
            </a:prstGeom>
          </p:spPr>
        </p:pic>
        <p:pic>
          <p:nvPicPr>
            <p:cNvPr id="322" name="图片 321"/>
            <p:cNvPicPr>
              <a:picLocks noChangeAspect="1"/>
            </p:cNvPicPr>
            <p:nvPr>
              <p:custDataLst>
                <p:tags r:id="rId68"/>
              </p:custDataLst>
            </p:nvPr>
          </p:nvPicPr>
          <p:blipFill rotWithShape="1">
            <a:blip r:embed="rId69"/>
            <a:srcRect t="8066" r="4891" b="12292"/>
            <a:stretch>
              <a:fillRect/>
            </a:stretch>
          </p:blipFill>
          <p:spPr>
            <a:xfrm>
              <a:off x="5625" y="7305"/>
              <a:ext cx="1726" cy="1709"/>
            </a:xfrm>
            <a:prstGeom prst="rect">
              <a:avLst/>
            </a:prstGeom>
          </p:spPr>
        </p:pic>
        <p:pic>
          <p:nvPicPr>
            <p:cNvPr id="323" name="图片 322"/>
            <p:cNvPicPr>
              <a:picLocks noChangeAspect="1"/>
            </p:cNvPicPr>
            <p:nvPr>
              <p:custDataLst>
                <p:tags r:id="rId70"/>
              </p:custDataLst>
            </p:nvPr>
          </p:nvPicPr>
          <p:blipFill>
            <a:blip r:embed="rId71"/>
            <a:srcRect t="14792" r="3176" b="40078"/>
            <a:stretch>
              <a:fillRect/>
            </a:stretch>
          </p:blipFill>
          <p:spPr>
            <a:xfrm>
              <a:off x="3104" y="7342"/>
              <a:ext cx="1988" cy="1648"/>
            </a:xfrm>
            <a:prstGeom prst="rect">
              <a:avLst/>
            </a:prstGeom>
          </p:spPr>
        </p:pic>
        <p:pic>
          <p:nvPicPr>
            <p:cNvPr id="324" name="图片 323"/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>
            <a:blip r:embed="rId73"/>
            <a:srcRect t="5193" r="3490" b="8617"/>
            <a:stretch>
              <a:fillRect/>
            </a:stretch>
          </p:blipFill>
          <p:spPr>
            <a:xfrm>
              <a:off x="4676" y="5441"/>
              <a:ext cx="1384" cy="1648"/>
            </a:xfrm>
            <a:prstGeom prst="rect">
              <a:avLst/>
            </a:prstGeom>
          </p:spPr>
        </p:pic>
        <p:pic>
          <p:nvPicPr>
            <p:cNvPr id="325" name="图片 324"/>
            <p:cNvPicPr>
              <a:picLocks noChangeAspect="1"/>
            </p:cNvPicPr>
            <p:nvPr>
              <p:custDataLst>
                <p:tags r:id="rId74"/>
              </p:custDataLst>
            </p:nvPr>
          </p:nvPicPr>
          <p:blipFill>
            <a:blip r:embed="rId75"/>
            <a:srcRect l="-12" t="17319" r="10283" b="36454"/>
            <a:stretch>
              <a:fillRect/>
            </a:stretch>
          </p:blipFill>
          <p:spPr>
            <a:xfrm>
              <a:off x="6129" y="5553"/>
              <a:ext cx="2094" cy="1439"/>
            </a:xfrm>
            <a:prstGeom prst="rect">
              <a:avLst/>
            </a:prstGeom>
          </p:spPr>
        </p:pic>
      </p:grpSp>
      <p:grpSp>
        <p:nvGrpSpPr>
          <p:cNvPr id="326" name="组合 325" hidden="1"/>
          <p:cNvGrpSpPr/>
          <p:nvPr/>
        </p:nvGrpSpPr>
        <p:grpSpPr>
          <a:xfrm>
            <a:off x="151200" y="795655"/>
            <a:ext cx="11836400" cy="5815330"/>
            <a:chOff x="304" y="1217"/>
            <a:chExt cx="18640" cy="9158"/>
          </a:xfrm>
        </p:grpSpPr>
        <p:sp>
          <p:nvSpPr>
            <p:cNvPr id="327" name="矩形 326"/>
            <p:cNvSpPr/>
            <p:nvPr>
              <p:custDataLst>
                <p:tags r:id="rId7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28" name="图片 327"/>
            <p:cNvPicPr>
              <a:picLocks noChangeAspect="1"/>
            </p:cNvPicPr>
            <p:nvPr>
              <p:custDataLst>
                <p:tags r:id="rId77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29" name="TextBox 16"/>
            <p:cNvSpPr txBox="1"/>
            <p:nvPr>
              <p:custDataLst>
                <p:tags r:id="rId78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30" name="直接连接符 329"/>
            <p:cNvCxnSpPr/>
            <p:nvPr>
              <p:custDataLst>
                <p:tags r:id="rId79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14"/>
            <p:cNvSpPr txBox="1"/>
            <p:nvPr>
              <p:custDataLst>
                <p:tags r:id="rId80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连接符 331"/>
            <p:cNvCxnSpPr/>
            <p:nvPr>
              <p:custDataLst>
                <p:tags r:id="rId81"/>
              </p:custDataLst>
            </p:nvPr>
          </p:nvCxnSpPr>
          <p:spPr>
            <a:xfrm>
              <a:off x="9277" y="4195"/>
              <a:ext cx="4" cy="6180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组合 332"/>
            <p:cNvGrpSpPr/>
            <p:nvPr/>
          </p:nvGrpSpPr>
          <p:grpSpPr>
            <a:xfrm>
              <a:off x="1652" y="4812"/>
              <a:ext cx="15225" cy="4986"/>
              <a:chOff x="1642" y="4422"/>
              <a:chExt cx="15225" cy="4986"/>
            </a:xfrm>
          </p:grpSpPr>
          <p:grpSp>
            <p:nvGrpSpPr>
              <p:cNvPr id="334" name="组合 333"/>
              <p:cNvGrpSpPr/>
              <p:nvPr/>
            </p:nvGrpSpPr>
            <p:grpSpPr>
              <a:xfrm>
                <a:off x="9406" y="4422"/>
                <a:ext cx="7461" cy="4986"/>
                <a:chOff x="9626" y="4432"/>
                <a:chExt cx="7461" cy="4986"/>
              </a:xfrm>
            </p:grpSpPr>
            <p:sp>
              <p:nvSpPr>
                <p:cNvPr id="335" name="矩形 334"/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10277" y="4432"/>
                  <a:ext cx="6810" cy="498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36" name="矩形 335"/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10411" y="4654"/>
                  <a:ext cx="6534" cy="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337" name="直接连接符 336"/>
                <p:cNvCxnSpPr/>
                <p:nvPr>
                  <p:custDataLst>
                    <p:tags r:id="rId84"/>
                  </p:custDataLst>
                </p:nvPr>
              </p:nvCxnSpPr>
              <p:spPr>
                <a:xfrm flipV="1">
                  <a:off x="9626" y="5113"/>
                  <a:ext cx="649" cy="8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组合 337"/>
              <p:cNvGrpSpPr/>
              <p:nvPr/>
            </p:nvGrpSpPr>
            <p:grpSpPr>
              <a:xfrm flipH="1">
                <a:off x="1642" y="4727"/>
                <a:ext cx="7702" cy="3825"/>
                <a:chOff x="6027666" y="3592446"/>
                <a:chExt cx="4890676" cy="2428875"/>
              </a:xfrm>
            </p:grpSpPr>
            <p:sp>
              <p:nvSpPr>
                <p:cNvPr id="339" name="矩形 338"/>
                <p:cNvSpPr/>
                <p:nvPr>
                  <p:custDataLst>
                    <p:tags r:id="rId85"/>
                  </p:custDataLst>
                </p:nvPr>
              </p:nvSpPr>
              <p:spPr>
                <a:xfrm rot="2696023">
                  <a:off x="6027666" y="3793979"/>
                  <a:ext cx="100723" cy="10072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40" name="组合 339"/>
                <p:cNvGrpSpPr/>
                <p:nvPr/>
              </p:nvGrpSpPr>
              <p:grpSpPr>
                <a:xfrm>
                  <a:off x="6575679" y="3592446"/>
                  <a:ext cx="4342663" cy="2428875"/>
                  <a:chOff x="6575679" y="3592446"/>
                  <a:chExt cx="4342663" cy="2428875"/>
                </a:xfrm>
              </p:grpSpPr>
              <p:sp>
                <p:nvSpPr>
                  <p:cNvPr id="341" name="矩形 340"/>
                  <p:cNvSpPr/>
                  <p:nvPr>
                    <p:custDataLst>
                      <p:tags r:id="rId86"/>
                    </p:custDataLst>
                  </p:nvPr>
                </p:nvSpPr>
                <p:spPr>
                  <a:xfrm>
                    <a:off x="6695056" y="3592446"/>
                    <a:ext cx="4223286" cy="2428875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2" name="矩形 341"/>
                  <p:cNvSpPr/>
                  <p:nvPr>
                    <p:custDataLst>
                      <p:tags r:id="rId87"/>
                    </p:custDataLst>
                  </p:nvPr>
                </p:nvSpPr>
                <p:spPr>
                  <a:xfrm>
                    <a:off x="6705067" y="3696071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3" name="矩形 342"/>
                  <p:cNvSpPr/>
                  <p:nvPr>
                    <p:custDataLst>
                      <p:tags r:id="rId88"/>
                    </p:custDataLst>
                  </p:nvPr>
                </p:nvSpPr>
                <p:spPr>
                  <a:xfrm>
                    <a:off x="6872217" y="4325041"/>
                    <a:ext cx="3882934" cy="1524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4" name="矩形 343"/>
                  <p:cNvSpPr/>
                  <p:nvPr>
                    <p:custDataLst>
                      <p:tags r:id="rId89"/>
                    </p:custDataLst>
                  </p:nvPr>
                </p:nvSpPr>
                <p:spPr>
                  <a:xfrm>
                    <a:off x="7355965" y="370974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5" name="文本框 344"/>
                  <p:cNvSpPr txBox="1"/>
                  <p:nvPr>
                    <p:custDataLst>
                      <p:tags r:id="rId90"/>
                    </p:custDataLst>
                  </p:nvPr>
                </p:nvSpPr>
                <p:spPr>
                  <a:xfrm>
                    <a:off x="6575679" y="3706911"/>
                    <a:ext cx="683199" cy="5219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04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46" name="文本框 345"/>
                  <p:cNvSpPr txBox="1"/>
                  <p:nvPr>
                    <p:custDataLst>
                      <p:tags r:id="rId91"/>
                    </p:custDataLst>
                  </p:nvPr>
                </p:nvSpPr>
                <p:spPr>
                  <a:xfrm>
                    <a:off x="7734968" y="3785419"/>
                    <a:ext cx="2722880" cy="398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盾构式星壤钻探机器人</a:t>
                    </a:r>
                    <a:endParaRPr 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47" name="矩形 346"/>
                  <p:cNvSpPr/>
                  <p:nvPr>
                    <p:custDataLst>
                      <p:tags r:id="rId92"/>
                    </p:custDataLst>
                  </p:nvPr>
                </p:nvSpPr>
                <p:spPr>
                  <a:xfrm>
                    <a:off x="6968735" y="4391716"/>
                    <a:ext cx="3699424" cy="1449705"/>
                  </a:xfrm>
                  <a:prstGeom prst="rect">
                    <a:avLst/>
                  </a:prstGeom>
                </p:spPr>
                <p:txBody>
                  <a:bodyPr wrap="square">
                    <a:no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设计了一种同时具有旋转冲击作用的钻进机构，初步建立了其钻进力学模型，并提出了凸轮曲线的优化方法。</a:t>
                    </a:r>
                    <a:endPara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48" name="直接连接符 347"/>
                <p:cNvCxnSpPr/>
                <p:nvPr>
                  <p:custDataLst>
                    <p:tags r:id="rId93"/>
                  </p:custDataLst>
                </p:nvPr>
              </p:nvCxnSpPr>
              <p:spPr>
                <a:xfrm>
                  <a:off x="6149250" y="3841128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49" name="图片 348"/>
            <p:cNvPicPr>
              <a:picLocks noChangeAspect="1"/>
            </p:cNvPicPr>
            <p:nvPr>
              <p:custDataLst>
                <p:tags r:id="rId94"/>
              </p:custDataLst>
            </p:nvPr>
          </p:nvPicPr>
          <p:blipFill rotWithShape="1">
            <a:blip r:embed="rId95"/>
            <a:srcRect r="3953" b="-6802"/>
            <a:stretch>
              <a:fillRect/>
            </a:stretch>
          </p:blipFill>
          <p:spPr>
            <a:xfrm rot="5400000">
              <a:off x="14794" y="5597"/>
              <a:ext cx="1954" cy="1306"/>
            </a:xfrm>
            <a:prstGeom prst="rect">
              <a:avLst/>
            </a:prstGeom>
          </p:spPr>
        </p:pic>
        <p:pic>
          <p:nvPicPr>
            <p:cNvPr id="350" name="图片 349"/>
            <p:cNvPicPr>
              <a:picLocks noChangeAspect="1"/>
            </p:cNvPicPr>
            <p:nvPr>
              <p:custDataLst>
                <p:tags r:id="rId96"/>
              </p:custDataLst>
            </p:nvPr>
          </p:nvPicPr>
          <p:blipFill>
            <a:blip r:embed="rId97"/>
            <a:stretch>
              <a:fillRect/>
            </a:stretch>
          </p:blipFill>
          <p:spPr>
            <a:xfrm>
              <a:off x="10410" y="5166"/>
              <a:ext cx="2247" cy="2200"/>
            </a:xfrm>
            <a:prstGeom prst="rect">
              <a:avLst/>
            </a:prstGeom>
          </p:spPr>
        </p:pic>
        <p:pic>
          <p:nvPicPr>
            <p:cNvPr id="351" name="图片 350"/>
            <p:cNvPicPr>
              <a:picLocks noChangeAspect="1"/>
            </p:cNvPicPr>
            <p:nvPr>
              <p:custDataLst>
                <p:tags r:id="rId98"/>
              </p:custDataLst>
            </p:nvPr>
          </p:nvPicPr>
          <p:blipFill>
            <a:blip r:embed="rId99"/>
            <a:stretch>
              <a:fillRect/>
            </a:stretch>
          </p:blipFill>
          <p:spPr>
            <a:xfrm>
              <a:off x="12735" y="5272"/>
              <a:ext cx="2382" cy="1988"/>
            </a:xfrm>
            <a:prstGeom prst="rect">
              <a:avLst/>
            </a:prstGeom>
          </p:spPr>
        </p:pic>
        <p:pic>
          <p:nvPicPr>
            <p:cNvPr id="352" name="图片 351"/>
            <p:cNvPicPr>
              <a:picLocks noChangeAspect="1"/>
            </p:cNvPicPr>
            <p:nvPr>
              <p:custDataLst>
                <p:tags r:id="rId100"/>
              </p:custDataLst>
            </p:nvPr>
          </p:nvPicPr>
          <p:blipFill>
            <a:blip r:embed="rId101"/>
            <a:srcRect l="2972" t="385" r="-722" b="40917"/>
            <a:stretch>
              <a:fillRect/>
            </a:stretch>
          </p:blipFill>
          <p:spPr>
            <a:xfrm>
              <a:off x="10534" y="7623"/>
              <a:ext cx="1499" cy="1601"/>
            </a:xfrm>
            <a:prstGeom prst="rect">
              <a:avLst/>
            </a:prstGeom>
          </p:spPr>
        </p:pic>
        <p:pic>
          <p:nvPicPr>
            <p:cNvPr id="353" name="图片 352"/>
            <p:cNvPicPr>
              <a:picLocks noChangeAspect="1"/>
            </p:cNvPicPr>
            <p:nvPr>
              <p:custDataLst>
                <p:tags r:id="rId102"/>
              </p:custDataLst>
            </p:nvPr>
          </p:nvPicPr>
          <p:blipFill>
            <a:blip r:embed="rId103"/>
            <a:srcRect t="7031" r="3361" b="21875"/>
            <a:stretch>
              <a:fillRect/>
            </a:stretch>
          </p:blipFill>
          <p:spPr>
            <a:xfrm>
              <a:off x="12451" y="7531"/>
              <a:ext cx="1294" cy="1693"/>
            </a:xfrm>
            <a:prstGeom prst="rect">
              <a:avLst/>
            </a:prstGeom>
          </p:spPr>
        </p:pic>
        <p:pic>
          <p:nvPicPr>
            <p:cNvPr id="354" name="图片 353"/>
            <p:cNvPicPr>
              <a:picLocks noChangeAspect="1"/>
            </p:cNvPicPr>
            <p:nvPr>
              <p:custDataLst>
                <p:tags r:id="rId104"/>
              </p:custDataLst>
            </p:nvPr>
          </p:nvPicPr>
          <p:blipFill>
            <a:blip r:embed="rId105"/>
            <a:stretch>
              <a:fillRect/>
            </a:stretch>
          </p:blipFill>
          <p:spPr>
            <a:xfrm>
              <a:off x="14017" y="8302"/>
              <a:ext cx="2357" cy="1146"/>
            </a:xfrm>
            <a:prstGeom prst="rect">
              <a:avLst/>
            </a:prstGeom>
          </p:spPr>
        </p:pic>
        <p:pic>
          <p:nvPicPr>
            <p:cNvPr id="355" name="图片 354"/>
            <p:cNvPicPr>
              <a:picLocks noChangeAspect="1"/>
            </p:cNvPicPr>
            <p:nvPr>
              <p:custDataLst>
                <p:tags r:id="rId106"/>
              </p:custDataLst>
            </p:nvPr>
          </p:nvPicPr>
          <p:blipFill>
            <a:blip r:embed="rId107"/>
            <a:stretch>
              <a:fillRect/>
            </a:stretch>
          </p:blipFill>
          <p:spPr>
            <a:xfrm>
              <a:off x="14080" y="7252"/>
              <a:ext cx="2169" cy="1079"/>
            </a:xfrm>
            <a:prstGeom prst="rect">
              <a:avLst/>
            </a:prstGeom>
          </p:spPr>
        </p:pic>
      </p:grpSp>
      <p:grpSp>
        <p:nvGrpSpPr>
          <p:cNvPr id="356" name="组合 355" hidden="1"/>
          <p:cNvGrpSpPr/>
          <p:nvPr/>
        </p:nvGrpSpPr>
        <p:grpSpPr>
          <a:xfrm>
            <a:off x="151200" y="795600"/>
            <a:ext cx="11836400" cy="5814695"/>
            <a:chOff x="304" y="1217"/>
            <a:chExt cx="18640" cy="9157"/>
          </a:xfrm>
        </p:grpSpPr>
        <p:sp>
          <p:nvSpPr>
            <p:cNvPr id="357" name="矩形 356"/>
            <p:cNvSpPr/>
            <p:nvPr>
              <p:custDataLst>
                <p:tags r:id="rId108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58" name="图片 357"/>
            <p:cNvPicPr>
              <a:picLocks noChangeAspect="1"/>
            </p:cNvPicPr>
            <p:nvPr>
              <p:custDataLst>
                <p:tags r:id="rId109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59" name="TextBox 16"/>
            <p:cNvSpPr txBox="1"/>
            <p:nvPr>
              <p:custDataLst>
                <p:tags r:id="rId110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60" name="直接连接符 359"/>
            <p:cNvCxnSpPr/>
            <p:nvPr>
              <p:custDataLst>
                <p:tags r:id="rId111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14"/>
            <p:cNvSpPr txBox="1"/>
            <p:nvPr>
              <p:custDataLst>
                <p:tags r:id="rId112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62" name="组合 361"/>
            <p:cNvGrpSpPr/>
            <p:nvPr/>
          </p:nvGrpSpPr>
          <p:grpSpPr>
            <a:xfrm>
              <a:off x="1681" y="4210"/>
              <a:ext cx="16795" cy="6165"/>
              <a:chOff x="1171" y="4210"/>
              <a:chExt cx="16795" cy="6165"/>
            </a:xfrm>
          </p:grpSpPr>
          <p:grpSp>
            <p:nvGrpSpPr>
              <p:cNvPr id="363" name="组合 362"/>
              <p:cNvGrpSpPr/>
              <p:nvPr/>
            </p:nvGrpSpPr>
            <p:grpSpPr>
              <a:xfrm>
                <a:off x="8699" y="4210"/>
                <a:ext cx="9267" cy="6165"/>
                <a:chOff x="8325" y="4243"/>
                <a:chExt cx="9267" cy="6165"/>
              </a:xfrm>
            </p:grpSpPr>
            <p:cxnSp>
              <p:nvCxnSpPr>
                <p:cNvPr id="364" name="直接连接符 363"/>
                <p:cNvCxnSpPr/>
                <p:nvPr>
                  <p:custDataLst>
                    <p:tags r:id="rId113"/>
                  </p:custDataLst>
                </p:nvPr>
              </p:nvCxnSpPr>
              <p:spPr>
                <a:xfrm>
                  <a:off x="8396" y="4243"/>
                  <a:ext cx="1" cy="6165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glow rad="12700">
                    <a:srgbClr val="FF0000">
                      <a:alpha val="27000"/>
                    </a:srgbClr>
                  </a:glow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矩形 364"/>
                <p:cNvSpPr/>
                <p:nvPr>
                  <p:custDataLst>
                    <p:tags r:id="rId114"/>
                  </p:custDataLst>
                </p:nvPr>
              </p:nvSpPr>
              <p:spPr>
                <a:xfrm rot="2696023">
                  <a:off x="8325" y="5619"/>
                  <a:ext cx="159" cy="15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66" name="组合 365"/>
                <p:cNvGrpSpPr/>
                <p:nvPr/>
              </p:nvGrpSpPr>
              <p:grpSpPr>
                <a:xfrm>
                  <a:off x="9261" y="5225"/>
                  <a:ext cx="8331" cy="3786"/>
                  <a:chOff x="6621781" y="3296342"/>
                  <a:chExt cx="5290198" cy="2404000"/>
                </a:xfrm>
              </p:grpSpPr>
              <p:sp>
                <p:nvSpPr>
                  <p:cNvPr id="367" name="矩形 366"/>
                  <p:cNvSpPr/>
                  <p:nvPr>
                    <p:custDataLst>
                      <p:tags r:id="rId115"/>
                    </p:custDataLst>
                  </p:nvPr>
                </p:nvSpPr>
                <p:spPr>
                  <a:xfrm>
                    <a:off x="6621781" y="3296342"/>
                    <a:ext cx="5290198" cy="2404000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8" name="矩形 367"/>
                  <p:cNvSpPr/>
                  <p:nvPr>
                    <p:custDataLst>
                      <p:tags r:id="rId116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69" name="矩形 368"/>
                  <p:cNvSpPr/>
                  <p:nvPr>
                    <p:custDataLst>
                      <p:tags r:id="rId117"/>
                    </p:custDataLst>
                  </p:nvPr>
                </p:nvSpPr>
                <p:spPr>
                  <a:xfrm>
                    <a:off x="6711316" y="4043068"/>
                    <a:ext cx="5087632" cy="1495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0" name="矩形 369"/>
                  <p:cNvSpPr/>
                  <p:nvPr>
                    <p:custDataLst>
                      <p:tags r:id="rId118"/>
                    </p:custDataLst>
                  </p:nvPr>
                </p:nvSpPr>
                <p:spPr>
                  <a:xfrm>
                    <a:off x="7355843" y="3382063"/>
                    <a:ext cx="4489461" cy="52512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1" name="文本框 370"/>
                  <p:cNvSpPr txBox="1"/>
                  <p:nvPr>
                    <p:custDataLst>
                      <p:tags r:id="rId119"/>
                    </p:custDataLst>
                  </p:nvPr>
                </p:nvSpPr>
                <p:spPr>
                  <a:xfrm>
                    <a:off x="6708332" y="3410032"/>
                    <a:ext cx="683199" cy="5219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05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72" name="文本框 371"/>
                  <p:cNvSpPr txBox="1"/>
                  <p:nvPr>
                    <p:custDataLst>
                      <p:tags r:id="rId120"/>
                    </p:custDataLst>
                  </p:nvPr>
                </p:nvSpPr>
                <p:spPr>
                  <a:xfrm>
                    <a:off x="7373018" y="3457759"/>
                    <a:ext cx="4500877" cy="3987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TUSS4470</a:t>
                    </a:r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芯片的超声波接近传感器</a:t>
                    </a:r>
                    <a:endPara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73" name="矩形 372"/>
                  <p:cNvSpPr/>
                  <p:nvPr>
                    <p:custDataLst>
                      <p:tags r:id="rId121"/>
                    </p:custDataLst>
                  </p:nvPr>
                </p:nvSpPr>
                <p:spPr>
                  <a:xfrm>
                    <a:off x="6883402" y="4125614"/>
                    <a:ext cx="4824741" cy="11988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设计了一种新型的超声波接近传感器，可控制发射脉冲信号的次数与脉冲数，提高了检测策略的灵活性，拓宽了应用场景。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74" name="直接连接符 373"/>
                <p:cNvCxnSpPr/>
                <p:nvPr>
                  <p:custDataLst>
                    <p:tags r:id="rId122"/>
                  </p:custDataLst>
                </p:nvPr>
              </p:nvCxnSpPr>
              <p:spPr>
                <a:xfrm>
                  <a:off x="8517" y="5694"/>
                  <a:ext cx="744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组合 374"/>
              <p:cNvGrpSpPr/>
              <p:nvPr/>
            </p:nvGrpSpPr>
            <p:grpSpPr>
              <a:xfrm rot="0">
                <a:off x="1171" y="496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376" name="组合 375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377" name="矩形 376"/>
                  <p:cNvSpPr/>
                  <p:nvPr>
                    <p:custDataLst>
                      <p:tags r:id="rId123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矩形 377"/>
                  <p:cNvSpPr/>
                  <p:nvPr>
                    <p:custDataLst>
                      <p:tags r:id="rId124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379" name="直接连接符 378"/>
                <p:cNvCxnSpPr/>
                <p:nvPr>
                  <p:custDataLst>
                    <p:tags r:id="rId125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80" name="图片 379" descr="Overall circuit"/>
            <p:cNvPicPr>
              <a:picLocks noChangeAspect="1"/>
            </p:cNvPicPr>
            <p:nvPr>
              <p:custDataLst>
                <p:tags r:id="rId126"/>
              </p:custDataLst>
            </p:nvPr>
          </p:nvPicPr>
          <p:blipFill>
            <a:blip r:embed="rId127"/>
            <a:stretch>
              <a:fillRect/>
            </a:stretch>
          </p:blipFill>
          <p:spPr>
            <a:xfrm>
              <a:off x="2366" y="5327"/>
              <a:ext cx="2626" cy="1833"/>
            </a:xfrm>
            <a:prstGeom prst="rect">
              <a:avLst/>
            </a:prstGeom>
          </p:spPr>
        </p:pic>
        <p:pic>
          <p:nvPicPr>
            <p:cNvPr id="381" name="图片 380"/>
            <p:cNvPicPr>
              <a:picLocks noChangeAspect="1"/>
            </p:cNvPicPr>
            <p:nvPr>
              <p:custDataLst>
                <p:tags r:id="rId128"/>
              </p:custDataLst>
            </p:nvPr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" y="5396"/>
              <a:ext cx="3088" cy="1605"/>
            </a:xfrm>
            <a:prstGeom prst="rect">
              <a:avLst/>
            </a:prstGeom>
          </p:spPr>
        </p:pic>
        <p:pic>
          <p:nvPicPr>
            <p:cNvPr id="382" name="图片 381"/>
            <p:cNvPicPr>
              <a:picLocks noChangeAspect="1"/>
            </p:cNvPicPr>
            <p:nvPr>
              <p:custDataLst>
                <p:tags r:id="rId130"/>
              </p:custDataLst>
            </p:nvPr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87" y="6761"/>
              <a:ext cx="1443" cy="2703"/>
            </a:xfrm>
            <a:prstGeom prst="rect">
              <a:avLst/>
            </a:prstGeom>
          </p:spPr>
        </p:pic>
        <p:pic>
          <p:nvPicPr>
            <p:cNvPr id="383" name="图片 382" descr="虚拟示波器"/>
            <p:cNvPicPr>
              <a:picLocks noChangeAspect="1"/>
            </p:cNvPicPr>
            <p:nvPr>
              <p:custDataLst>
                <p:tags r:id="rId132"/>
              </p:custDataLst>
            </p:nvPr>
          </p:nvPicPr>
          <p:blipFill>
            <a:blip r:embed="rId133"/>
            <a:stretch>
              <a:fillRect/>
            </a:stretch>
          </p:blipFill>
          <p:spPr>
            <a:xfrm>
              <a:off x="2676" y="7391"/>
              <a:ext cx="1973" cy="1467"/>
            </a:xfrm>
            <a:prstGeom prst="rect">
              <a:avLst/>
            </a:prstGeom>
          </p:spPr>
        </p:pic>
      </p:grpSp>
      <p:grpSp>
        <p:nvGrpSpPr>
          <p:cNvPr id="384" name="组合 383" hidden="1"/>
          <p:cNvGrpSpPr/>
          <p:nvPr/>
        </p:nvGrpSpPr>
        <p:grpSpPr>
          <a:xfrm>
            <a:off x="151200" y="795600"/>
            <a:ext cx="12181205" cy="5490210"/>
            <a:chOff x="304" y="1217"/>
            <a:chExt cx="19183" cy="8646"/>
          </a:xfrm>
        </p:grpSpPr>
        <p:sp>
          <p:nvSpPr>
            <p:cNvPr id="385" name="矩形 384"/>
            <p:cNvSpPr/>
            <p:nvPr>
              <p:custDataLst>
                <p:tags r:id="rId134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86" name="图片 385"/>
            <p:cNvPicPr>
              <a:picLocks noChangeAspect="1"/>
            </p:cNvPicPr>
            <p:nvPr>
              <p:custDataLst>
                <p:tags r:id="rId135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87" name="TextBox 16"/>
            <p:cNvSpPr txBox="1"/>
            <p:nvPr>
              <p:custDataLst>
                <p:tags r:id="rId136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88" name="直接连接符 387"/>
            <p:cNvCxnSpPr/>
            <p:nvPr>
              <p:custDataLst>
                <p:tags r:id="rId137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14"/>
            <p:cNvSpPr txBox="1"/>
            <p:nvPr>
              <p:custDataLst>
                <p:tags r:id="rId138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2019-2023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90" name="组合 389"/>
            <p:cNvGrpSpPr/>
            <p:nvPr/>
          </p:nvGrpSpPr>
          <p:grpSpPr>
            <a:xfrm>
              <a:off x="1058" y="4583"/>
              <a:ext cx="6125" cy="5281"/>
              <a:chOff x="8368" y="4644"/>
              <a:chExt cx="6125" cy="5281"/>
            </a:xfrm>
          </p:grpSpPr>
          <p:grpSp>
            <p:nvGrpSpPr>
              <p:cNvPr id="391" name="组合 390"/>
              <p:cNvGrpSpPr/>
              <p:nvPr/>
            </p:nvGrpSpPr>
            <p:grpSpPr>
              <a:xfrm>
                <a:off x="10481" y="4727"/>
                <a:ext cx="4012" cy="5198"/>
                <a:chOff x="11809" y="4739"/>
                <a:chExt cx="4014" cy="5060"/>
              </a:xfrm>
            </p:grpSpPr>
            <p:pic>
              <p:nvPicPr>
                <p:cNvPr id="392" name="图片 391"/>
                <p:cNvPicPr>
                  <a:picLocks noChangeAspect="1"/>
                </p:cNvPicPr>
                <p:nvPr>
                  <p:custDataLst>
                    <p:tags r:id="rId139"/>
                  </p:custDataLst>
                </p:nvPr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352" y="4746"/>
                  <a:ext cx="1415" cy="1984"/>
                </a:xfrm>
                <a:prstGeom prst="rect">
                  <a:avLst/>
                </a:prstGeom>
              </p:spPr>
            </p:pic>
            <p:pic>
              <p:nvPicPr>
                <p:cNvPr id="393" name="图片 392"/>
                <p:cNvPicPr>
                  <a:picLocks noChangeAspect="1"/>
                </p:cNvPicPr>
                <p:nvPr>
                  <p:custDataLst>
                    <p:tags r:id="rId141"/>
                  </p:custDataLst>
                </p:nvPr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865" y="4739"/>
                  <a:ext cx="1389" cy="1984"/>
                </a:xfrm>
                <a:prstGeom prst="rect">
                  <a:avLst/>
                </a:prstGeom>
              </p:spPr>
            </p:pic>
            <p:pic>
              <p:nvPicPr>
                <p:cNvPr id="394" name="图片 393"/>
                <p:cNvPicPr>
                  <a:picLocks noChangeAspect="1"/>
                </p:cNvPicPr>
                <p:nvPr>
                  <p:custDataLst>
                    <p:tags r:id="rId143"/>
                  </p:custDataLst>
                </p:nvPr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809" y="6836"/>
                  <a:ext cx="1966" cy="1417"/>
                </a:xfrm>
                <a:prstGeom prst="rect">
                  <a:avLst/>
                </a:prstGeom>
              </p:spPr>
            </p:pic>
            <p:pic>
              <p:nvPicPr>
                <p:cNvPr id="395" name="图片 394"/>
                <p:cNvPicPr>
                  <a:picLocks noChangeAspect="1"/>
                </p:cNvPicPr>
                <p:nvPr>
                  <p:custDataLst>
                    <p:tags r:id="rId145"/>
                  </p:custDataLst>
                </p:nvPr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775" y="6822"/>
                  <a:ext cx="2048" cy="1417"/>
                </a:xfrm>
                <a:prstGeom prst="rect">
                  <a:avLst/>
                </a:prstGeom>
              </p:spPr>
            </p:pic>
            <p:pic>
              <p:nvPicPr>
                <p:cNvPr id="396" name="图片 395"/>
                <p:cNvPicPr>
                  <a:picLocks noChangeAspect="1"/>
                </p:cNvPicPr>
                <p:nvPr>
                  <p:custDataLst>
                    <p:tags r:id="rId147"/>
                  </p:custDataLst>
                </p:nvPr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836" y="8382"/>
                  <a:ext cx="1942" cy="1417"/>
                </a:xfrm>
                <a:prstGeom prst="rect">
                  <a:avLst/>
                </a:prstGeom>
              </p:spPr>
            </p:pic>
          </p:grpSp>
          <p:grpSp>
            <p:nvGrpSpPr>
              <p:cNvPr id="397" name="组合 396"/>
              <p:cNvGrpSpPr/>
              <p:nvPr/>
            </p:nvGrpSpPr>
            <p:grpSpPr>
              <a:xfrm rot="0">
                <a:off x="8368" y="4644"/>
                <a:ext cx="1311" cy="5257"/>
                <a:chOff x="-1532" y="4783"/>
                <a:chExt cx="1273" cy="5290"/>
              </a:xfrm>
            </p:grpSpPr>
            <p:sp>
              <p:nvSpPr>
                <p:cNvPr id="398" name="PA-矩形 19"/>
                <p:cNvSpPr/>
                <p:nvPr>
                  <p:custDataLst>
                    <p:tags r:id="rId149"/>
                  </p:custDataLst>
                </p:nvPr>
              </p:nvSpPr>
              <p:spPr>
                <a:xfrm>
                  <a:off x="-1532" y="4783"/>
                  <a:ext cx="1229" cy="5290"/>
                </a:xfrm>
                <a:prstGeom prst="rect">
                  <a:avLst/>
                </a:prstGeom>
                <a:solidFill>
                  <a:srgbClr val="305A81"/>
                </a:solidFill>
                <a:ln>
                  <a:noFill/>
                </a:ln>
                <a:effectLst>
                  <a:outerShdw blurRad="2667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9" name="TextBox 16"/>
                <p:cNvSpPr txBox="1"/>
                <p:nvPr>
                  <p:custDataLst>
                    <p:tags r:id="rId150"/>
                  </p:custDataLst>
                </p:nvPr>
              </p:nvSpPr>
              <p:spPr>
                <a:xfrm>
                  <a:off x="-1433" y="5666"/>
                  <a:ext cx="1174" cy="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3600" spc="100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" panose="020B0806030504020204" pitchFamily="34" charset="0"/>
                    </a:rPr>
                    <a:t>学科竞赛</a:t>
                  </a:r>
                  <a:endPara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>
              <p:custDataLst>
                <p:tags r:id="rId151"/>
              </p:custDataLst>
            </p:nvPr>
          </p:nvSpPr>
          <p:spPr>
            <a:xfrm>
              <a:off x="7859" y="4693"/>
              <a:ext cx="11628" cy="461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先进成图技术与产品信息建模创新大赛全国一等奖（计算机建模组）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先进成图技术与产品信息建模创新大赛全国三等奖（图学基础知识组）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2021 全国大学生数学建模竞赛广东省分赛二等奖（队长）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广东省 CAD 机械设计职业技能竞赛个人三等奖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广东省第一届职业技能大赛广东省 CAD 机械设计职业技能竞赛团体三等奖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01" name="椭圆 400"/>
            <p:cNvSpPr/>
            <p:nvPr>
              <p:custDataLst>
                <p:tags r:id="rId152"/>
              </p:custDataLst>
            </p:nvPr>
          </p:nvSpPr>
          <p:spPr>
            <a:xfrm>
              <a:off x="7687" y="520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>
              <p:custDataLst>
                <p:tags r:id="rId153"/>
              </p:custDataLst>
            </p:nvPr>
          </p:nvSpPr>
          <p:spPr>
            <a:xfrm>
              <a:off x="7687" y="597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>
              <p:custDataLst>
                <p:tags r:id="rId154"/>
              </p:custDataLst>
            </p:nvPr>
          </p:nvSpPr>
          <p:spPr>
            <a:xfrm>
              <a:off x="7688" y="6749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>
              <p:custDataLst>
                <p:tags r:id="rId155"/>
              </p:custDataLst>
            </p:nvPr>
          </p:nvSpPr>
          <p:spPr>
            <a:xfrm>
              <a:off x="7690" y="7515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>
              <p:custDataLst>
                <p:tags r:id="rId156"/>
              </p:custDataLst>
            </p:nvPr>
          </p:nvSpPr>
          <p:spPr>
            <a:xfrm>
              <a:off x="7692" y="8291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>
              <p:custDataLst>
                <p:tags r:id="rId157"/>
              </p:custDataLst>
            </p:nvPr>
          </p:nvSpPr>
          <p:spPr>
            <a:xfrm>
              <a:off x="7687" y="6750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D5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>
              <p:custDataLst>
                <p:tags r:id="rId158"/>
              </p:custDataLst>
            </p:nvPr>
          </p:nvSpPr>
          <p:spPr>
            <a:xfrm>
              <a:off x="7687" y="520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D5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08" name="组合 407" hidden="1"/>
          <p:cNvGrpSpPr/>
          <p:nvPr/>
        </p:nvGrpSpPr>
        <p:grpSpPr>
          <a:xfrm>
            <a:off x="151200" y="795600"/>
            <a:ext cx="11836400" cy="5494020"/>
            <a:chOff x="304" y="1217"/>
            <a:chExt cx="18640" cy="8652"/>
          </a:xfrm>
        </p:grpSpPr>
        <p:sp>
          <p:nvSpPr>
            <p:cNvPr id="409" name="矩形 408"/>
            <p:cNvSpPr/>
            <p:nvPr>
              <p:custDataLst>
                <p:tags r:id="rId159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410" name="图片 409"/>
            <p:cNvPicPr>
              <a:picLocks noChangeAspect="1"/>
            </p:cNvPicPr>
            <p:nvPr>
              <p:custDataLst>
                <p:tags r:id="rId160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411" name="TextBox 16"/>
            <p:cNvSpPr txBox="1"/>
            <p:nvPr>
              <p:custDataLst>
                <p:tags r:id="rId161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412" name="直接连接符 411"/>
            <p:cNvCxnSpPr/>
            <p:nvPr>
              <p:custDataLst>
                <p:tags r:id="rId162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14"/>
            <p:cNvSpPr txBox="1"/>
            <p:nvPr>
              <p:custDataLst>
                <p:tags r:id="rId163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2020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组合 413"/>
            <p:cNvGrpSpPr/>
            <p:nvPr/>
          </p:nvGrpSpPr>
          <p:grpSpPr>
            <a:xfrm>
              <a:off x="2653" y="4529"/>
              <a:ext cx="6816" cy="5340"/>
              <a:chOff x="872" y="4645"/>
              <a:chExt cx="6816" cy="5340"/>
            </a:xfrm>
          </p:grpSpPr>
          <p:pic>
            <p:nvPicPr>
              <p:cNvPr id="415" name="图片 414"/>
              <p:cNvPicPr>
                <a:picLocks noChangeAspect="1"/>
              </p:cNvPicPr>
              <p:nvPr>
                <p:custDataLst>
                  <p:tags r:id="rId164"/>
                </p:custDataLst>
              </p:nvPr>
            </p:nvPicPr>
            <p:blipFill>
              <a:blip r:embed="rId165"/>
              <a:stretch>
                <a:fillRect/>
              </a:stretch>
            </p:blipFill>
            <p:spPr>
              <a:xfrm>
                <a:off x="3922" y="4646"/>
                <a:ext cx="3766" cy="5339"/>
              </a:xfrm>
              <a:prstGeom prst="rect">
                <a:avLst/>
              </a:prstGeom>
            </p:spPr>
          </p:pic>
          <p:grpSp>
            <p:nvGrpSpPr>
              <p:cNvPr id="416" name="组合 415"/>
              <p:cNvGrpSpPr/>
              <p:nvPr/>
            </p:nvGrpSpPr>
            <p:grpSpPr>
              <a:xfrm rot="0">
                <a:off x="872" y="4645"/>
                <a:ext cx="1248" cy="5255"/>
                <a:chOff x="-1670" y="4783"/>
                <a:chExt cx="1250" cy="5290"/>
              </a:xfrm>
            </p:grpSpPr>
            <p:sp>
              <p:nvSpPr>
                <p:cNvPr id="417" name="PA-矩形 19"/>
                <p:cNvSpPr/>
                <p:nvPr>
                  <p:custDataLst>
                    <p:tags r:id="rId166"/>
                  </p:custDataLst>
                </p:nvPr>
              </p:nvSpPr>
              <p:spPr>
                <a:xfrm>
                  <a:off x="-1670" y="4783"/>
                  <a:ext cx="1229" cy="5290"/>
                </a:xfrm>
                <a:prstGeom prst="rect">
                  <a:avLst/>
                </a:prstGeom>
                <a:solidFill>
                  <a:srgbClr val="305A81"/>
                </a:solidFill>
                <a:ln>
                  <a:noFill/>
                </a:ln>
                <a:effectLst>
                  <a:outerShdw blurRad="2667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8" name="TextBox 16"/>
                <p:cNvSpPr txBox="1"/>
                <p:nvPr>
                  <p:custDataLst>
                    <p:tags r:id="rId167"/>
                  </p:custDataLst>
                </p:nvPr>
              </p:nvSpPr>
              <p:spPr>
                <a:xfrm>
                  <a:off x="-1594" y="6357"/>
                  <a:ext cx="1174" cy="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3600" spc="100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" panose="020B0806030504020204" pitchFamily="34" charset="0"/>
                    </a:rPr>
                    <a:t>专利</a:t>
                  </a:r>
                  <a:endPara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endParaRPr>
                </a:p>
              </p:txBody>
            </p:sp>
          </p:grpSp>
        </p:grpSp>
        <p:sp>
          <p:nvSpPr>
            <p:cNvPr id="419" name="文本框 418"/>
            <p:cNvSpPr txBox="1"/>
            <p:nvPr>
              <p:custDataLst>
                <p:tags r:id="rId168"/>
              </p:custDataLst>
            </p:nvPr>
          </p:nvSpPr>
          <p:spPr>
            <a:xfrm>
              <a:off x="10988" y="5370"/>
              <a:ext cx="5938" cy="9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zh-CN" altLang="en-US" sz="24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一种健身模拟装置</a:t>
              </a:r>
              <a:endPara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20" name="文本框 419"/>
            <p:cNvSpPr txBox="1"/>
            <p:nvPr>
              <p:custDataLst>
                <p:tags r:id="rId169"/>
              </p:custDataLst>
            </p:nvPr>
          </p:nvSpPr>
          <p:spPr>
            <a:xfrm>
              <a:off x="10988" y="6165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</a:t>
              </a:r>
              <a:r>
                <a:rPr lang="zh-CN" altLang="en-US" dirty="0"/>
                <a:t>设计了一种健身模拟装置，应用用于健身房中，对健身爱好者的动作进行纠正指导。</a:t>
              </a:r>
              <a:endParaRPr lang="zh-CN" altLang="en-US" dirty="0"/>
            </a:p>
          </p:txBody>
        </p:sp>
      </p:grpSp>
      <p:grpSp>
        <p:nvGrpSpPr>
          <p:cNvPr id="505" name="组合 504" hidden="1"/>
          <p:cNvGrpSpPr/>
          <p:nvPr/>
        </p:nvGrpSpPr>
        <p:grpSpPr>
          <a:xfrm>
            <a:off x="151200" y="795600"/>
            <a:ext cx="11837048" cy="5475768"/>
            <a:chOff x="304" y="1217"/>
            <a:chExt cx="18641" cy="8623"/>
          </a:xfrm>
        </p:grpSpPr>
        <p:sp>
          <p:nvSpPr>
            <p:cNvPr id="506" name="矩形 505"/>
            <p:cNvSpPr/>
            <p:nvPr>
              <p:custDataLst>
                <p:tags r:id="rId170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07" name="TextBox 16"/>
            <p:cNvSpPr txBox="1"/>
            <p:nvPr>
              <p:custDataLst>
                <p:tags r:id="rId171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08" name="直接连接符 507"/>
            <p:cNvCxnSpPr/>
            <p:nvPr>
              <p:custDataLst>
                <p:tags r:id="rId172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TextBox 14"/>
            <p:cNvSpPr txBox="1"/>
            <p:nvPr>
              <p:custDataLst>
                <p:tags r:id="rId173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10" name="图片 509"/>
            <p:cNvPicPr/>
            <p:nvPr>
              <p:custDataLst>
                <p:tags r:id="rId174"/>
              </p:custDataLst>
            </p:nvPr>
          </p:nvPicPr>
          <p:blipFill>
            <a:blip r:embed="rId1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511" name="PA-矩形 19"/>
            <p:cNvSpPr/>
            <p:nvPr>
              <p:custDataLst>
                <p:tags r:id="rId176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12" name="TextBox 16"/>
            <p:cNvSpPr txBox="1"/>
            <p:nvPr>
              <p:custDataLst>
                <p:tags r:id="rId177"/>
              </p:custDataLst>
            </p:nvPr>
          </p:nvSpPr>
          <p:spPr>
            <a:xfrm>
              <a:off x="1528" y="525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校足球联赛冠军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13" name="图片 512"/>
            <p:cNvPicPr>
              <a:picLocks noChangeAspect="1"/>
            </p:cNvPicPr>
            <p:nvPr>
              <p:custDataLst>
                <p:tags r:id="rId178"/>
              </p:custDataLst>
            </p:nvPr>
          </p:nvPicPr>
          <p:blipFill rotWithShape="1">
            <a:blip r:embed="rId1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t="35038" r="12783" b="1"/>
            <a:stretch>
              <a:fillRect/>
            </a:stretch>
          </p:blipFill>
          <p:spPr>
            <a:xfrm>
              <a:off x="9711" y="5163"/>
              <a:ext cx="7518" cy="4054"/>
            </a:xfrm>
            <a:prstGeom prst="rect">
              <a:avLst/>
            </a:prstGeom>
          </p:spPr>
        </p:pic>
        <p:pic>
          <p:nvPicPr>
            <p:cNvPr id="514" name="图片 513"/>
            <p:cNvPicPr>
              <a:picLocks noChangeAspect="1"/>
            </p:cNvPicPr>
            <p:nvPr>
              <p:custDataLst>
                <p:tags r:id="rId180"/>
              </p:custDataLst>
            </p:nvPr>
          </p:nvPicPr>
          <p:blipFill>
            <a:blip r:embed="rId181"/>
            <a:stretch>
              <a:fillRect/>
            </a:stretch>
          </p:blipFill>
          <p:spPr>
            <a:xfrm>
              <a:off x="4305" y="5155"/>
              <a:ext cx="3601" cy="4059"/>
            </a:xfrm>
            <a:prstGeom prst="rect">
              <a:avLst/>
            </a:prstGeom>
          </p:spPr>
        </p:pic>
      </p:grpSp>
      <p:grpSp>
        <p:nvGrpSpPr>
          <p:cNvPr id="515" name="组合 514" hidden="1"/>
          <p:cNvGrpSpPr/>
          <p:nvPr/>
        </p:nvGrpSpPr>
        <p:grpSpPr>
          <a:xfrm>
            <a:off x="151200" y="795600"/>
            <a:ext cx="11836400" cy="5474970"/>
            <a:chOff x="304" y="1217"/>
            <a:chExt cx="18640" cy="8622"/>
          </a:xfrm>
        </p:grpSpPr>
        <p:sp>
          <p:nvSpPr>
            <p:cNvPr id="516" name="矩形 515"/>
            <p:cNvSpPr/>
            <p:nvPr>
              <p:custDataLst>
                <p:tags r:id="rId182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17" name="TextBox 16"/>
            <p:cNvSpPr txBox="1"/>
            <p:nvPr>
              <p:custDataLst>
                <p:tags r:id="rId183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18" name="直接连接符 517"/>
            <p:cNvCxnSpPr/>
            <p:nvPr>
              <p:custDataLst>
                <p:tags r:id="rId184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9" name="TextBox 14"/>
            <p:cNvSpPr txBox="1"/>
            <p:nvPr>
              <p:custDataLst>
                <p:tags r:id="rId185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20" name="图片 519"/>
            <p:cNvPicPr/>
            <p:nvPr>
              <p:custDataLst>
                <p:tags r:id="rId186"/>
              </p:custDataLst>
            </p:nvPr>
          </p:nvPicPr>
          <p:blipFill>
            <a:blip r:embed="rId1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521" name="PA-矩形 19"/>
            <p:cNvSpPr/>
            <p:nvPr>
              <p:custDataLst>
                <p:tags r:id="rId187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522" name="图片 521"/>
            <p:cNvPicPr>
              <a:picLocks noChangeAspect="1"/>
            </p:cNvPicPr>
            <p:nvPr>
              <p:custDataLst>
                <p:tags r:id="rId188"/>
              </p:custDataLst>
            </p:nvPr>
          </p:nvPicPr>
          <p:blipFill>
            <a:blip r:embed="rId189"/>
            <a:srcRect r="138"/>
            <a:stretch>
              <a:fillRect/>
            </a:stretch>
          </p:blipFill>
          <p:spPr>
            <a:xfrm>
              <a:off x="9965" y="5162"/>
              <a:ext cx="6994" cy="4046"/>
            </a:xfrm>
            <a:prstGeom prst="rect">
              <a:avLst/>
            </a:prstGeom>
          </p:spPr>
        </p:pic>
        <p:pic>
          <p:nvPicPr>
            <p:cNvPr id="523" name="图片 522"/>
            <p:cNvPicPr>
              <a:picLocks noChangeAspect="1"/>
            </p:cNvPicPr>
            <p:nvPr>
              <p:custDataLst>
                <p:tags r:id="rId190"/>
              </p:custDataLst>
            </p:nvPr>
          </p:nvPicPr>
          <p:blipFill>
            <a:blip r:embed="rId191"/>
            <a:stretch>
              <a:fillRect/>
            </a:stretch>
          </p:blipFill>
          <p:spPr>
            <a:xfrm>
              <a:off x="4247" y="5163"/>
              <a:ext cx="3780" cy="4084"/>
            </a:xfrm>
            <a:prstGeom prst="rect">
              <a:avLst/>
            </a:prstGeom>
          </p:spPr>
        </p:pic>
        <p:sp>
          <p:nvSpPr>
            <p:cNvPr id="524" name="TextBox 16"/>
            <p:cNvSpPr txBox="1"/>
            <p:nvPr>
              <p:custDataLst>
                <p:tags r:id="rId192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交融杯季军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  <p:grpSp>
        <p:nvGrpSpPr>
          <p:cNvPr id="525" name="组合 524" hidden="1"/>
          <p:cNvGrpSpPr/>
          <p:nvPr/>
        </p:nvGrpSpPr>
        <p:grpSpPr>
          <a:xfrm>
            <a:off x="151200" y="795600"/>
            <a:ext cx="11836400" cy="5474970"/>
            <a:chOff x="304" y="1217"/>
            <a:chExt cx="18640" cy="8622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04" y="1217"/>
              <a:ext cx="18641" cy="8042"/>
              <a:chOff x="304" y="1217"/>
              <a:chExt cx="18641" cy="8042"/>
            </a:xfrm>
          </p:grpSpPr>
          <p:sp>
            <p:nvSpPr>
              <p:cNvPr id="527" name="矩形 526"/>
              <p:cNvSpPr/>
              <p:nvPr>
                <p:custDataLst>
                  <p:tags r:id="rId193"/>
                </p:custDataLst>
              </p:nvPr>
            </p:nvSpPr>
            <p:spPr>
              <a:xfrm>
                <a:off x="304" y="1217"/>
                <a:ext cx="18641" cy="2981"/>
              </a:xfrm>
              <a:prstGeom prst="rect">
                <a:avLst/>
              </a:prstGeom>
              <a:solidFill>
                <a:srgbClr val="2954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528" name="TextBox 16"/>
              <p:cNvSpPr txBox="1"/>
              <p:nvPr>
                <p:custDataLst>
                  <p:tags r:id="rId194"/>
                </p:custDataLst>
              </p:nvPr>
            </p:nvSpPr>
            <p:spPr>
              <a:xfrm>
                <a:off x="8469" y="1694"/>
                <a:ext cx="388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id-ID" sz="3600" spc="1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文体特长</a:t>
                </a:r>
                <a:endPara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cxnSp>
            <p:nvCxnSpPr>
              <p:cNvPr id="529" name="直接连接符 528"/>
              <p:cNvCxnSpPr/>
              <p:nvPr>
                <p:custDataLst>
                  <p:tags r:id="rId195"/>
                </p:custDataLst>
              </p:nvPr>
            </p:nvCxnSpPr>
            <p:spPr>
              <a:xfrm>
                <a:off x="8682" y="2712"/>
                <a:ext cx="109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0" name="TextBox 14"/>
              <p:cNvSpPr txBox="1"/>
              <p:nvPr>
                <p:custDataLst>
                  <p:tags r:id="rId196"/>
                </p:custDataLst>
              </p:nvPr>
            </p:nvSpPr>
            <p:spPr>
              <a:xfrm>
                <a:off x="8469" y="2707"/>
                <a:ext cx="3481" cy="8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Times New Roman" panose="02020603050405020304" pitchFamily="18" charset="0"/>
                  </a:rPr>
                  <a:t>2021</a:t>
                </a:r>
                <a:endParaRPr lang="zh-CN" altLang="en-US" sz="1800" kern="100" dirty="0">
                  <a:solidFill>
                    <a:schemeClr val="bg1"/>
                  </a:solidFill>
                  <a:effectLst/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1" name="图片 530"/>
              <p:cNvPicPr/>
              <p:nvPr>
                <p:custDataLst>
                  <p:tags r:id="rId197"/>
                </p:custDataLst>
              </p:nvPr>
            </p:nvPicPr>
            <p:blipFill>
              <a:blip r:embed="rId1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" y="1217"/>
                <a:ext cx="6854" cy="2988"/>
              </a:xfrm>
              <a:prstGeom prst="rect">
                <a:avLst/>
              </a:prstGeom>
            </p:spPr>
          </p:pic>
          <p:sp>
            <p:nvSpPr>
              <p:cNvPr id="532" name="TextBox 16"/>
              <p:cNvSpPr txBox="1"/>
              <p:nvPr>
                <p:custDataLst>
                  <p:tags r:id="rId198"/>
                </p:custDataLst>
              </p:nvPr>
            </p:nvSpPr>
            <p:spPr>
              <a:xfrm>
                <a:off x="1160" y="5460"/>
                <a:ext cx="1209" cy="22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endPara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pic>
            <p:nvPicPr>
              <p:cNvPr id="533" name="图片 532"/>
              <p:cNvPicPr>
                <a:picLocks noChangeAspect="1"/>
              </p:cNvPicPr>
              <p:nvPr>
                <p:custDataLst>
                  <p:tags r:id="rId199"/>
                </p:custDataLst>
              </p:nvPr>
            </p:nvPicPr>
            <p:blipFill>
              <a:blip r:embed="rId200"/>
              <a:stretch>
                <a:fillRect/>
              </a:stretch>
            </p:blipFill>
            <p:spPr>
              <a:xfrm rot="16200000">
                <a:off x="12183" y="4626"/>
                <a:ext cx="3878" cy="5387"/>
              </a:xfrm>
              <a:prstGeom prst="rect">
                <a:avLst/>
              </a:prstGeom>
            </p:spPr>
          </p:pic>
          <p:pic>
            <p:nvPicPr>
              <p:cNvPr id="534" name="图片 533"/>
              <p:cNvPicPr>
                <a:picLocks noChangeAspect="1"/>
              </p:cNvPicPr>
              <p:nvPr>
                <p:custDataLst>
                  <p:tags r:id="rId201"/>
                </p:custDataLst>
              </p:nvPr>
            </p:nvPicPr>
            <p:blipFill>
              <a:blip r:embed="rId202"/>
              <a:stretch>
                <a:fillRect/>
              </a:stretch>
            </p:blipFill>
            <p:spPr>
              <a:xfrm rot="10800000">
                <a:off x="4479" y="5460"/>
                <a:ext cx="5022" cy="3766"/>
              </a:xfrm>
              <a:prstGeom prst="rect">
                <a:avLst/>
              </a:prstGeom>
            </p:spPr>
          </p:pic>
        </p:grpSp>
        <p:sp>
          <p:nvSpPr>
            <p:cNvPr id="535" name="TextBox 16"/>
            <p:cNvSpPr txBox="1"/>
            <p:nvPr>
              <p:custDataLst>
                <p:tags r:id="rId203"/>
              </p:custDataLst>
            </p:nvPr>
          </p:nvSpPr>
          <p:spPr>
            <a:xfrm>
              <a:off x="128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536" name="PA-矩形 19"/>
            <p:cNvSpPr/>
            <p:nvPr>
              <p:custDataLst>
                <p:tags r:id="rId204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37" name="TextBox 16"/>
            <p:cNvSpPr txBox="1"/>
            <p:nvPr>
              <p:custDataLst>
                <p:tags r:id="rId205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  <p:grpSp>
        <p:nvGrpSpPr>
          <p:cNvPr id="538" name="组合 537" hidden="1"/>
          <p:cNvGrpSpPr/>
          <p:nvPr/>
        </p:nvGrpSpPr>
        <p:grpSpPr>
          <a:xfrm>
            <a:off x="151200" y="795600"/>
            <a:ext cx="11851640" cy="5325745"/>
            <a:chOff x="280" y="1217"/>
            <a:chExt cx="18664" cy="8387"/>
          </a:xfrm>
        </p:grpSpPr>
        <p:sp>
          <p:nvSpPr>
            <p:cNvPr id="539" name="矩形 538"/>
            <p:cNvSpPr/>
            <p:nvPr>
              <p:custDataLst>
                <p:tags r:id="rId20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0" name="TextBox 16"/>
            <p:cNvSpPr txBox="1"/>
            <p:nvPr>
              <p:custDataLst>
                <p:tags r:id="rId207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学生工作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41" name="直接连接符 540"/>
            <p:cNvCxnSpPr/>
            <p:nvPr>
              <p:custDataLst>
                <p:tags r:id="rId208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TextBox 14"/>
            <p:cNvSpPr txBox="1"/>
            <p:nvPr>
              <p:custDataLst>
                <p:tags r:id="rId209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43" name="组合 542"/>
            <p:cNvGrpSpPr/>
            <p:nvPr/>
          </p:nvGrpSpPr>
          <p:grpSpPr>
            <a:xfrm>
              <a:off x="1559" y="5460"/>
              <a:ext cx="5328" cy="822"/>
              <a:chOff x="2800" y="4638"/>
              <a:chExt cx="5328" cy="822"/>
            </a:xfrm>
          </p:grpSpPr>
          <p:sp>
            <p:nvSpPr>
              <p:cNvPr id="544" name="文本框 543"/>
              <p:cNvSpPr txBox="1"/>
              <p:nvPr>
                <p:custDataLst>
                  <p:tags r:id="rId210"/>
                </p:custDataLst>
              </p:nvPr>
            </p:nvSpPr>
            <p:spPr>
              <a:xfrm>
                <a:off x="2800" y="4638"/>
                <a:ext cx="532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成图协会主要负责人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545" name="直接连接符 544"/>
              <p:cNvCxnSpPr/>
              <p:nvPr>
                <p:custDataLst>
                  <p:tags r:id="rId211"/>
                </p:custDataLst>
              </p:nvPr>
            </p:nvCxnSpPr>
            <p:spPr>
              <a:xfrm>
                <a:off x="2800" y="4812"/>
                <a:ext cx="0" cy="534"/>
              </a:xfrm>
              <a:prstGeom prst="line">
                <a:avLst/>
              </a:prstGeom>
              <a:ln w="12700">
                <a:solidFill>
                  <a:srgbClr val="B60005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46" name="文本框 545"/>
            <p:cNvSpPr txBox="1"/>
            <p:nvPr>
              <p:custDataLst>
                <p:tags r:id="rId212"/>
              </p:custDataLst>
            </p:nvPr>
          </p:nvSpPr>
          <p:spPr>
            <a:xfrm>
              <a:off x="1380" y="6282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 </a:t>
              </a:r>
              <a:r>
                <a:rPr lang="zh-CN" altLang="en-US" dirty="0"/>
                <a:t>协助会长完成招新、培训等团队运营工作，并负责科技节比赛的改卷。</a:t>
              </a:r>
              <a:endParaRPr lang="zh-CN" altLang="en-US" dirty="0"/>
            </a:p>
          </p:txBody>
        </p:sp>
        <p:sp>
          <p:nvSpPr>
            <p:cNvPr id="547" name="文本框 546"/>
            <p:cNvSpPr txBox="1"/>
            <p:nvPr>
              <p:custDataLst>
                <p:tags r:id="rId213"/>
              </p:custDataLst>
            </p:nvPr>
          </p:nvSpPr>
          <p:spPr>
            <a:xfrm>
              <a:off x="11951" y="6188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 </a:t>
              </a:r>
              <a:r>
                <a:rPr lang="zh-CN" altLang="en-US" dirty="0"/>
                <a:t>学习相关规则明细，成为学院裁判团的一名裁判，以裁判的身份出现在体育场上。</a:t>
              </a:r>
              <a:endParaRPr lang="zh-CN" altLang="en-US" dirty="0"/>
            </a:p>
          </p:txBody>
        </p:sp>
        <p:grpSp>
          <p:nvGrpSpPr>
            <p:cNvPr id="548" name="组合 547"/>
            <p:cNvGrpSpPr>
              <a:grpSpLocks noChangeAspect="1"/>
            </p:cNvGrpSpPr>
            <p:nvPr/>
          </p:nvGrpSpPr>
          <p:grpSpPr>
            <a:xfrm>
              <a:off x="8106" y="5609"/>
              <a:ext cx="2912" cy="1854"/>
              <a:chOff x="7990394" y="4053186"/>
              <a:chExt cx="1070784" cy="659216"/>
            </a:xfrm>
          </p:grpSpPr>
          <p:sp>
            <p:nvSpPr>
              <p:cNvPr id="549" name="矩形 23"/>
              <p:cNvSpPr/>
              <p:nvPr>
                <p:custDataLst>
                  <p:tags r:id="rId214"/>
                </p:custDataLst>
              </p:nvPr>
            </p:nvSpPr>
            <p:spPr>
              <a:xfrm>
                <a:off x="8042910" y="4063363"/>
                <a:ext cx="781043" cy="573405"/>
              </a:xfrm>
              <a:custGeom>
                <a:avLst/>
                <a:gdLst>
                  <a:gd name="connsiteX0" fmla="*/ 0 w 781043"/>
                  <a:gd name="connsiteY0" fmla="*/ 0 h 541020"/>
                  <a:gd name="connsiteX1" fmla="*/ 781043 w 781043"/>
                  <a:gd name="connsiteY1" fmla="*/ 0 h 541020"/>
                  <a:gd name="connsiteX2" fmla="*/ 781043 w 781043"/>
                  <a:gd name="connsiteY2" fmla="*/ 541020 h 541020"/>
                  <a:gd name="connsiteX3" fmla="*/ 0 w 781043"/>
                  <a:gd name="connsiteY3" fmla="*/ 541020 h 541020"/>
                  <a:gd name="connsiteX4" fmla="*/ 0 w 781043"/>
                  <a:gd name="connsiteY4" fmla="*/ 0 h 541020"/>
                  <a:gd name="connsiteX0-1" fmla="*/ 0 w 781043"/>
                  <a:gd name="connsiteY0-2" fmla="*/ 32385 h 573405"/>
                  <a:gd name="connsiteX1-3" fmla="*/ 169545 w 781043"/>
                  <a:gd name="connsiteY1-4" fmla="*/ 0 h 573405"/>
                  <a:gd name="connsiteX2-5" fmla="*/ 781043 w 781043"/>
                  <a:gd name="connsiteY2-6" fmla="*/ 32385 h 573405"/>
                  <a:gd name="connsiteX3-7" fmla="*/ 781043 w 781043"/>
                  <a:gd name="connsiteY3-8" fmla="*/ 573405 h 573405"/>
                  <a:gd name="connsiteX4-9" fmla="*/ 0 w 781043"/>
                  <a:gd name="connsiteY4-10" fmla="*/ 573405 h 573405"/>
                  <a:gd name="connsiteX5" fmla="*/ 0 w 781043"/>
                  <a:gd name="connsiteY5" fmla="*/ 32385 h 573405"/>
                  <a:gd name="connsiteX0-11" fmla="*/ 0 w 781043"/>
                  <a:gd name="connsiteY0-12" fmla="*/ 32385 h 573405"/>
                  <a:gd name="connsiteX1-13" fmla="*/ 169545 w 781043"/>
                  <a:gd name="connsiteY1-14" fmla="*/ 0 h 573405"/>
                  <a:gd name="connsiteX2-15" fmla="*/ 781043 w 781043"/>
                  <a:gd name="connsiteY2-16" fmla="*/ 32385 h 573405"/>
                  <a:gd name="connsiteX3-17" fmla="*/ 781043 w 781043"/>
                  <a:gd name="connsiteY3-18" fmla="*/ 573405 h 573405"/>
                  <a:gd name="connsiteX4-19" fmla="*/ 0 w 781043"/>
                  <a:gd name="connsiteY4-20" fmla="*/ 573405 h 573405"/>
                  <a:gd name="connsiteX5-21" fmla="*/ 0 w 781043"/>
                  <a:gd name="connsiteY5-22" fmla="*/ 32385 h 573405"/>
                  <a:gd name="connsiteX0-23" fmla="*/ 0 w 781043"/>
                  <a:gd name="connsiteY0-24" fmla="*/ 32385 h 573405"/>
                  <a:gd name="connsiteX1-25" fmla="*/ 169545 w 781043"/>
                  <a:gd name="connsiteY1-26" fmla="*/ 0 h 573405"/>
                  <a:gd name="connsiteX2-27" fmla="*/ 781043 w 781043"/>
                  <a:gd name="connsiteY2-28" fmla="*/ 32385 h 573405"/>
                  <a:gd name="connsiteX3-29" fmla="*/ 781043 w 781043"/>
                  <a:gd name="connsiteY3-30" fmla="*/ 573405 h 573405"/>
                  <a:gd name="connsiteX4-31" fmla="*/ 0 w 781043"/>
                  <a:gd name="connsiteY4-32" fmla="*/ 573405 h 573405"/>
                  <a:gd name="connsiteX5-33" fmla="*/ 0 w 781043"/>
                  <a:gd name="connsiteY5-34" fmla="*/ 32385 h 573405"/>
                  <a:gd name="connsiteX0-35" fmla="*/ 0 w 781043"/>
                  <a:gd name="connsiteY0-36" fmla="*/ 42350 h 583370"/>
                  <a:gd name="connsiteX1-37" fmla="*/ 169545 w 781043"/>
                  <a:gd name="connsiteY1-38" fmla="*/ 9965 h 583370"/>
                  <a:gd name="connsiteX2-39" fmla="*/ 565785 w 781043"/>
                  <a:gd name="connsiteY2-40" fmla="*/ 27111 h 583370"/>
                  <a:gd name="connsiteX3-41" fmla="*/ 781043 w 781043"/>
                  <a:gd name="connsiteY3-42" fmla="*/ 42350 h 583370"/>
                  <a:gd name="connsiteX4-43" fmla="*/ 781043 w 781043"/>
                  <a:gd name="connsiteY4-44" fmla="*/ 583370 h 583370"/>
                  <a:gd name="connsiteX5-45" fmla="*/ 0 w 781043"/>
                  <a:gd name="connsiteY5-46" fmla="*/ 583370 h 583370"/>
                  <a:gd name="connsiteX6" fmla="*/ 0 w 781043"/>
                  <a:gd name="connsiteY6" fmla="*/ 42350 h 583370"/>
                  <a:gd name="connsiteX0-47" fmla="*/ 0 w 781043"/>
                  <a:gd name="connsiteY0-48" fmla="*/ 42350 h 583370"/>
                  <a:gd name="connsiteX1-49" fmla="*/ 169545 w 781043"/>
                  <a:gd name="connsiteY1-50" fmla="*/ 9965 h 583370"/>
                  <a:gd name="connsiteX2-51" fmla="*/ 565785 w 781043"/>
                  <a:gd name="connsiteY2-52" fmla="*/ 27111 h 583370"/>
                  <a:gd name="connsiteX3-53" fmla="*/ 781043 w 781043"/>
                  <a:gd name="connsiteY3-54" fmla="*/ 42350 h 583370"/>
                  <a:gd name="connsiteX4-55" fmla="*/ 781043 w 781043"/>
                  <a:gd name="connsiteY4-56" fmla="*/ 583370 h 583370"/>
                  <a:gd name="connsiteX5-57" fmla="*/ 0 w 781043"/>
                  <a:gd name="connsiteY5-58" fmla="*/ 583370 h 583370"/>
                  <a:gd name="connsiteX6-59" fmla="*/ 0 w 781043"/>
                  <a:gd name="connsiteY6-60" fmla="*/ 42350 h 583370"/>
                  <a:gd name="connsiteX0-61" fmla="*/ 0 w 781043"/>
                  <a:gd name="connsiteY0-62" fmla="*/ 46102 h 587122"/>
                  <a:gd name="connsiteX1-63" fmla="*/ 169545 w 781043"/>
                  <a:gd name="connsiteY1-64" fmla="*/ 13717 h 587122"/>
                  <a:gd name="connsiteX2-65" fmla="*/ 556260 w 781043"/>
                  <a:gd name="connsiteY2-66" fmla="*/ 19433 h 587122"/>
                  <a:gd name="connsiteX3-67" fmla="*/ 781043 w 781043"/>
                  <a:gd name="connsiteY3-68" fmla="*/ 46102 h 587122"/>
                  <a:gd name="connsiteX4-69" fmla="*/ 781043 w 781043"/>
                  <a:gd name="connsiteY4-70" fmla="*/ 587122 h 587122"/>
                  <a:gd name="connsiteX5-71" fmla="*/ 0 w 781043"/>
                  <a:gd name="connsiteY5-72" fmla="*/ 587122 h 587122"/>
                  <a:gd name="connsiteX6-73" fmla="*/ 0 w 781043"/>
                  <a:gd name="connsiteY6-74" fmla="*/ 46102 h 587122"/>
                  <a:gd name="connsiteX0-75" fmla="*/ 0 w 781043"/>
                  <a:gd name="connsiteY0-76" fmla="*/ 46102 h 587122"/>
                  <a:gd name="connsiteX1-77" fmla="*/ 169545 w 781043"/>
                  <a:gd name="connsiteY1-78" fmla="*/ 13717 h 587122"/>
                  <a:gd name="connsiteX2-79" fmla="*/ 394335 w 781043"/>
                  <a:gd name="connsiteY2-80" fmla="*/ 95633 h 587122"/>
                  <a:gd name="connsiteX3-81" fmla="*/ 556260 w 781043"/>
                  <a:gd name="connsiteY3-82" fmla="*/ 19433 h 587122"/>
                  <a:gd name="connsiteX4-83" fmla="*/ 781043 w 781043"/>
                  <a:gd name="connsiteY4-84" fmla="*/ 46102 h 587122"/>
                  <a:gd name="connsiteX5-85" fmla="*/ 781043 w 781043"/>
                  <a:gd name="connsiteY5-86" fmla="*/ 587122 h 587122"/>
                  <a:gd name="connsiteX6-87" fmla="*/ 0 w 781043"/>
                  <a:gd name="connsiteY6-88" fmla="*/ 587122 h 587122"/>
                  <a:gd name="connsiteX7" fmla="*/ 0 w 781043"/>
                  <a:gd name="connsiteY7" fmla="*/ 46102 h 587122"/>
                  <a:gd name="connsiteX0-89" fmla="*/ 0 w 781043"/>
                  <a:gd name="connsiteY0-90" fmla="*/ 46237 h 587257"/>
                  <a:gd name="connsiteX1-91" fmla="*/ 169545 w 781043"/>
                  <a:gd name="connsiteY1-92" fmla="*/ 13852 h 587257"/>
                  <a:gd name="connsiteX2-93" fmla="*/ 394335 w 781043"/>
                  <a:gd name="connsiteY2-94" fmla="*/ 95768 h 587257"/>
                  <a:gd name="connsiteX3-95" fmla="*/ 556260 w 781043"/>
                  <a:gd name="connsiteY3-96" fmla="*/ 19568 h 587257"/>
                  <a:gd name="connsiteX4-97" fmla="*/ 737235 w 781043"/>
                  <a:gd name="connsiteY4-98" fmla="*/ 30998 h 587257"/>
                  <a:gd name="connsiteX5-99" fmla="*/ 781043 w 781043"/>
                  <a:gd name="connsiteY5-100" fmla="*/ 46237 h 587257"/>
                  <a:gd name="connsiteX6-101" fmla="*/ 781043 w 781043"/>
                  <a:gd name="connsiteY6-102" fmla="*/ 587257 h 587257"/>
                  <a:gd name="connsiteX7-103" fmla="*/ 0 w 781043"/>
                  <a:gd name="connsiteY7-104" fmla="*/ 587257 h 587257"/>
                  <a:gd name="connsiteX8" fmla="*/ 0 w 781043"/>
                  <a:gd name="connsiteY8" fmla="*/ 46237 h 587257"/>
                  <a:gd name="connsiteX0-105" fmla="*/ 0 w 781043"/>
                  <a:gd name="connsiteY0-106" fmla="*/ 32385 h 573405"/>
                  <a:gd name="connsiteX1-107" fmla="*/ 169545 w 781043"/>
                  <a:gd name="connsiteY1-108" fmla="*/ 0 h 573405"/>
                  <a:gd name="connsiteX2-109" fmla="*/ 394335 w 781043"/>
                  <a:gd name="connsiteY2-110" fmla="*/ 81916 h 573405"/>
                  <a:gd name="connsiteX3-111" fmla="*/ 556260 w 781043"/>
                  <a:gd name="connsiteY3-112" fmla="*/ 5716 h 573405"/>
                  <a:gd name="connsiteX4-113" fmla="*/ 737235 w 781043"/>
                  <a:gd name="connsiteY4-114" fmla="*/ 17146 h 573405"/>
                  <a:gd name="connsiteX5-115" fmla="*/ 781043 w 781043"/>
                  <a:gd name="connsiteY5-116" fmla="*/ 70485 h 573405"/>
                  <a:gd name="connsiteX6-117" fmla="*/ 781043 w 781043"/>
                  <a:gd name="connsiteY6-118" fmla="*/ 573405 h 573405"/>
                  <a:gd name="connsiteX7-119" fmla="*/ 0 w 781043"/>
                  <a:gd name="connsiteY7-120" fmla="*/ 573405 h 573405"/>
                  <a:gd name="connsiteX8-121" fmla="*/ 0 w 781043"/>
                  <a:gd name="connsiteY8-122" fmla="*/ 32385 h 573405"/>
                  <a:gd name="connsiteX0-123" fmla="*/ 0 w 781043"/>
                  <a:gd name="connsiteY0-124" fmla="*/ 32385 h 573405"/>
                  <a:gd name="connsiteX1-125" fmla="*/ 169545 w 781043"/>
                  <a:gd name="connsiteY1-126" fmla="*/ 0 h 573405"/>
                  <a:gd name="connsiteX2-127" fmla="*/ 394335 w 781043"/>
                  <a:gd name="connsiteY2-128" fmla="*/ 81916 h 573405"/>
                  <a:gd name="connsiteX3-129" fmla="*/ 556260 w 781043"/>
                  <a:gd name="connsiteY3-130" fmla="*/ 5716 h 573405"/>
                  <a:gd name="connsiteX4-131" fmla="*/ 737235 w 781043"/>
                  <a:gd name="connsiteY4-132" fmla="*/ 17146 h 573405"/>
                  <a:gd name="connsiteX5-133" fmla="*/ 781043 w 781043"/>
                  <a:gd name="connsiteY5-134" fmla="*/ 70485 h 573405"/>
                  <a:gd name="connsiteX6-135" fmla="*/ 781043 w 781043"/>
                  <a:gd name="connsiteY6-136" fmla="*/ 573405 h 573405"/>
                  <a:gd name="connsiteX7-137" fmla="*/ 0 w 781043"/>
                  <a:gd name="connsiteY7-138" fmla="*/ 573405 h 573405"/>
                  <a:gd name="connsiteX8-139" fmla="*/ 0 w 781043"/>
                  <a:gd name="connsiteY8-140" fmla="*/ 32385 h 573405"/>
                  <a:gd name="connsiteX0-141" fmla="*/ 0 w 781043"/>
                  <a:gd name="connsiteY0-142" fmla="*/ 32385 h 573405"/>
                  <a:gd name="connsiteX1-143" fmla="*/ 169545 w 781043"/>
                  <a:gd name="connsiteY1-144" fmla="*/ 0 h 573405"/>
                  <a:gd name="connsiteX2-145" fmla="*/ 394335 w 781043"/>
                  <a:gd name="connsiteY2-146" fmla="*/ 81916 h 573405"/>
                  <a:gd name="connsiteX3-147" fmla="*/ 556260 w 781043"/>
                  <a:gd name="connsiteY3-148" fmla="*/ 5716 h 573405"/>
                  <a:gd name="connsiteX4-149" fmla="*/ 737235 w 781043"/>
                  <a:gd name="connsiteY4-150" fmla="*/ 17146 h 573405"/>
                  <a:gd name="connsiteX5-151" fmla="*/ 781043 w 781043"/>
                  <a:gd name="connsiteY5-152" fmla="*/ 70485 h 573405"/>
                  <a:gd name="connsiteX6-153" fmla="*/ 781043 w 781043"/>
                  <a:gd name="connsiteY6-154" fmla="*/ 573405 h 573405"/>
                  <a:gd name="connsiteX7-155" fmla="*/ 0 w 781043"/>
                  <a:gd name="connsiteY7-156" fmla="*/ 573405 h 573405"/>
                  <a:gd name="connsiteX8-157" fmla="*/ 0 w 781043"/>
                  <a:gd name="connsiteY8-158" fmla="*/ 32385 h 573405"/>
                  <a:gd name="connsiteX0-159" fmla="*/ 0 w 781043"/>
                  <a:gd name="connsiteY0-160" fmla="*/ 32385 h 573405"/>
                  <a:gd name="connsiteX1-161" fmla="*/ 169545 w 781043"/>
                  <a:gd name="connsiteY1-162" fmla="*/ 0 h 573405"/>
                  <a:gd name="connsiteX2-163" fmla="*/ 394335 w 781043"/>
                  <a:gd name="connsiteY2-164" fmla="*/ 81916 h 573405"/>
                  <a:gd name="connsiteX3-165" fmla="*/ 556260 w 781043"/>
                  <a:gd name="connsiteY3-166" fmla="*/ 5716 h 573405"/>
                  <a:gd name="connsiteX4-167" fmla="*/ 737235 w 781043"/>
                  <a:gd name="connsiteY4-168" fmla="*/ 17146 h 573405"/>
                  <a:gd name="connsiteX5-169" fmla="*/ 781043 w 781043"/>
                  <a:gd name="connsiteY5-170" fmla="*/ 70485 h 573405"/>
                  <a:gd name="connsiteX6-171" fmla="*/ 781043 w 781043"/>
                  <a:gd name="connsiteY6-172" fmla="*/ 573405 h 573405"/>
                  <a:gd name="connsiteX7-173" fmla="*/ 0 w 781043"/>
                  <a:gd name="connsiteY7-174" fmla="*/ 573405 h 573405"/>
                  <a:gd name="connsiteX8-175" fmla="*/ 0 w 781043"/>
                  <a:gd name="connsiteY8-176" fmla="*/ 32385 h 5734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59" y="connsiteY6-60"/>
                  </a:cxn>
                  <a:cxn ang="0">
                    <a:pos x="connsiteX7-103" y="connsiteY7-104"/>
                  </a:cxn>
                  <a:cxn ang="0">
                    <a:pos x="connsiteX8-121" y="connsiteY8-122"/>
                  </a:cxn>
                </a:cxnLst>
                <a:rect l="l" t="t" r="r" b="b"/>
                <a:pathLst>
                  <a:path w="781043" h="573405">
                    <a:moveTo>
                      <a:pt x="0" y="32385"/>
                    </a:moveTo>
                    <a:cubicBezTo>
                      <a:pt x="59055" y="31750"/>
                      <a:pt x="110490" y="635"/>
                      <a:pt x="169545" y="0"/>
                    </a:cubicBezTo>
                    <a:cubicBezTo>
                      <a:pt x="235267" y="635"/>
                      <a:pt x="329883" y="80963"/>
                      <a:pt x="394335" y="81916"/>
                    </a:cubicBezTo>
                    <a:cubicBezTo>
                      <a:pt x="458787" y="82869"/>
                      <a:pt x="498793" y="20638"/>
                      <a:pt x="556260" y="5716"/>
                    </a:cubicBezTo>
                    <a:cubicBezTo>
                      <a:pt x="613727" y="-9206"/>
                      <a:pt x="699771" y="12701"/>
                      <a:pt x="737235" y="17146"/>
                    </a:cubicBezTo>
                    <a:cubicBezTo>
                      <a:pt x="774699" y="21591"/>
                      <a:pt x="764534" y="-1587"/>
                      <a:pt x="781043" y="70485"/>
                    </a:cubicBezTo>
                    <a:lnTo>
                      <a:pt x="781043" y="573405"/>
                    </a:lnTo>
                    <a:lnTo>
                      <a:pt x="0" y="573405"/>
                    </a:lnTo>
                    <a:lnTo>
                      <a:pt x="0" y="32385"/>
                    </a:lnTo>
                    <a:close/>
                  </a:path>
                </a:pathLst>
              </a:custGeom>
              <a:solidFill>
                <a:schemeClr val="bg1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50" name="组合 549"/>
              <p:cNvGrpSpPr/>
              <p:nvPr/>
            </p:nvGrpSpPr>
            <p:grpSpPr>
              <a:xfrm>
                <a:off x="7990394" y="4053186"/>
                <a:ext cx="1070784" cy="659216"/>
                <a:chOff x="1221277" y="2587763"/>
                <a:chExt cx="3815524" cy="2348985"/>
              </a:xfrm>
            </p:grpSpPr>
            <p:sp>
              <p:nvSpPr>
                <p:cNvPr id="551" name="economy-educational-book_43832"/>
                <p:cNvSpPr>
                  <a:spLocks noChangeAspect="1"/>
                </p:cNvSpPr>
                <p:nvPr>
                  <p:custDataLst>
                    <p:tags r:id="rId215"/>
                  </p:custDataLst>
                </p:nvPr>
              </p:nvSpPr>
              <p:spPr bwMode="auto">
                <a:xfrm>
                  <a:off x="1221277" y="2587763"/>
                  <a:ext cx="3145578" cy="2348985"/>
                </a:xfrm>
                <a:custGeom>
                  <a:avLst/>
                  <a:gdLst>
                    <a:gd name="connsiteX0" fmla="*/ 149121 w 602788"/>
                    <a:gd name="connsiteY0" fmla="*/ 303385 h 450137"/>
                    <a:gd name="connsiteX1" fmla="*/ 262772 w 602788"/>
                    <a:gd name="connsiteY1" fmla="*/ 332627 h 450137"/>
                    <a:gd name="connsiteX2" fmla="*/ 255595 w 602788"/>
                    <a:gd name="connsiteY2" fmla="*/ 345534 h 450137"/>
                    <a:gd name="connsiteX3" fmla="*/ 84770 w 602788"/>
                    <a:gd name="connsiteY3" fmla="*/ 324022 h 450137"/>
                    <a:gd name="connsiteX4" fmla="*/ 80464 w 602788"/>
                    <a:gd name="connsiteY4" fmla="*/ 311115 h 450137"/>
                    <a:gd name="connsiteX5" fmla="*/ 149121 w 602788"/>
                    <a:gd name="connsiteY5" fmla="*/ 303385 h 450137"/>
                    <a:gd name="connsiteX6" fmla="*/ 149121 w 602788"/>
                    <a:gd name="connsiteY6" fmla="*/ 264762 h 450137"/>
                    <a:gd name="connsiteX7" fmla="*/ 262772 w 602788"/>
                    <a:gd name="connsiteY7" fmla="*/ 294005 h 450137"/>
                    <a:gd name="connsiteX8" fmla="*/ 255595 w 602788"/>
                    <a:gd name="connsiteY8" fmla="*/ 306912 h 450137"/>
                    <a:gd name="connsiteX9" fmla="*/ 84770 w 602788"/>
                    <a:gd name="connsiteY9" fmla="*/ 285400 h 450137"/>
                    <a:gd name="connsiteX10" fmla="*/ 80464 w 602788"/>
                    <a:gd name="connsiteY10" fmla="*/ 272493 h 450137"/>
                    <a:gd name="connsiteX11" fmla="*/ 149121 w 602788"/>
                    <a:gd name="connsiteY11" fmla="*/ 264762 h 450137"/>
                    <a:gd name="connsiteX12" fmla="*/ 149121 w 602788"/>
                    <a:gd name="connsiteY12" fmla="*/ 225909 h 450137"/>
                    <a:gd name="connsiteX13" fmla="*/ 262772 w 602788"/>
                    <a:gd name="connsiteY13" fmla="*/ 255152 h 450137"/>
                    <a:gd name="connsiteX14" fmla="*/ 255595 w 602788"/>
                    <a:gd name="connsiteY14" fmla="*/ 268059 h 450137"/>
                    <a:gd name="connsiteX15" fmla="*/ 84770 w 602788"/>
                    <a:gd name="connsiteY15" fmla="*/ 246547 h 450137"/>
                    <a:gd name="connsiteX16" fmla="*/ 80464 w 602788"/>
                    <a:gd name="connsiteY16" fmla="*/ 233640 h 450137"/>
                    <a:gd name="connsiteX17" fmla="*/ 149121 w 602788"/>
                    <a:gd name="connsiteY17" fmla="*/ 225909 h 450137"/>
                    <a:gd name="connsiteX18" fmla="*/ 149121 w 602788"/>
                    <a:gd name="connsiteY18" fmla="*/ 188683 h 450137"/>
                    <a:gd name="connsiteX19" fmla="*/ 262772 w 602788"/>
                    <a:gd name="connsiteY19" fmla="*/ 217952 h 450137"/>
                    <a:gd name="connsiteX20" fmla="*/ 255595 w 602788"/>
                    <a:gd name="connsiteY20" fmla="*/ 229436 h 450137"/>
                    <a:gd name="connsiteX21" fmla="*/ 84770 w 602788"/>
                    <a:gd name="connsiteY21" fmla="*/ 209340 h 450137"/>
                    <a:gd name="connsiteX22" fmla="*/ 80464 w 602788"/>
                    <a:gd name="connsiteY22" fmla="*/ 196421 h 450137"/>
                    <a:gd name="connsiteX23" fmla="*/ 149121 w 602788"/>
                    <a:gd name="connsiteY23" fmla="*/ 188683 h 450137"/>
                    <a:gd name="connsiteX24" fmla="*/ 149121 w 602788"/>
                    <a:gd name="connsiteY24" fmla="*/ 147216 h 450137"/>
                    <a:gd name="connsiteX25" fmla="*/ 262772 w 602788"/>
                    <a:gd name="connsiteY25" fmla="*/ 176347 h 450137"/>
                    <a:gd name="connsiteX26" fmla="*/ 255595 w 602788"/>
                    <a:gd name="connsiteY26" fmla="*/ 189205 h 450137"/>
                    <a:gd name="connsiteX27" fmla="*/ 84770 w 602788"/>
                    <a:gd name="connsiteY27" fmla="*/ 169204 h 450137"/>
                    <a:gd name="connsiteX28" fmla="*/ 80464 w 602788"/>
                    <a:gd name="connsiteY28" fmla="*/ 154917 h 450137"/>
                    <a:gd name="connsiteX29" fmla="*/ 149121 w 602788"/>
                    <a:gd name="connsiteY29" fmla="*/ 147216 h 450137"/>
                    <a:gd name="connsiteX30" fmla="*/ 457859 w 602788"/>
                    <a:gd name="connsiteY30" fmla="*/ 129202 h 450137"/>
                    <a:gd name="connsiteX31" fmla="*/ 496576 w 602788"/>
                    <a:gd name="connsiteY31" fmla="*/ 140664 h 450137"/>
                    <a:gd name="connsiteX32" fmla="*/ 483670 w 602788"/>
                    <a:gd name="connsiteY32" fmla="*/ 169320 h 450137"/>
                    <a:gd name="connsiteX33" fmla="*/ 460727 w 602788"/>
                    <a:gd name="connsiteY33" fmla="*/ 162156 h 450137"/>
                    <a:gd name="connsiteX34" fmla="*/ 436349 w 602788"/>
                    <a:gd name="connsiteY34" fmla="*/ 179349 h 450137"/>
                    <a:gd name="connsiteX35" fmla="*/ 480802 w 602788"/>
                    <a:gd name="connsiteY35" fmla="*/ 179349 h 450137"/>
                    <a:gd name="connsiteX36" fmla="*/ 473632 w 602788"/>
                    <a:gd name="connsiteY36" fmla="*/ 196543 h 450137"/>
                    <a:gd name="connsiteX37" fmla="*/ 433481 w 602788"/>
                    <a:gd name="connsiteY37" fmla="*/ 196543 h 450137"/>
                    <a:gd name="connsiteX38" fmla="*/ 433481 w 602788"/>
                    <a:gd name="connsiteY38" fmla="*/ 197976 h 450137"/>
                    <a:gd name="connsiteX39" fmla="*/ 433481 w 602788"/>
                    <a:gd name="connsiteY39" fmla="*/ 200841 h 450137"/>
                    <a:gd name="connsiteX40" fmla="*/ 433481 w 602788"/>
                    <a:gd name="connsiteY40" fmla="*/ 203707 h 450137"/>
                    <a:gd name="connsiteX41" fmla="*/ 433481 w 602788"/>
                    <a:gd name="connsiteY41" fmla="*/ 205140 h 450137"/>
                    <a:gd name="connsiteX42" fmla="*/ 470764 w 602788"/>
                    <a:gd name="connsiteY42" fmla="*/ 205140 h 450137"/>
                    <a:gd name="connsiteX43" fmla="*/ 463595 w 602788"/>
                    <a:gd name="connsiteY43" fmla="*/ 222333 h 450137"/>
                    <a:gd name="connsiteX44" fmla="*/ 437783 w 602788"/>
                    <a:gd name="connsiteY44" fmla="*/ 222333 h 450137"/>
                    <a:gd name="connsiteX45" fmla="*/ 462161 w 602788"/>
                    <a:gd name="connsiteY45" fmla="*/ 239526 h 450137"/>
                    <a:gd name="connsiteX46" fmla="*/ 489406 w 602788"/>
                    <a:gd name="connsiteY46" fmla="*/ 229497 h 450137"/>
                    <a:gd name="connsiteX47" fmla="*/ 489406 w 602788"/>
                    <a:gd name="connsiteY47" fmla="*/ 265317 h 450137"/>
                    <a:gd name="connsiteX48" fmla="*/ 457859 w 602788"/>
                    <a:gd name="connsiteY48" fmla="*/ 271048 h 450137"/>
                    <a:gd name="connsiteX49" fmla="*/ 419141 w 602788"/>
                    <a:gd name="connsiteY49" fmla="*/ 258153 h 450137"/>
                    <a:gd name="connsiteX50" fmla="*/ 396198 w 602788"/>
                    <a:gd name="connsiteY50" fmla="*/ 222333 h 450137"/>
                    <a:gd name="connsiteX51" fmla="*/ 381858 w 602788"/>
                    <a:gd name="connsiteY51" fmla="*/ 222333 h 450137"/>
                    <a:gd name="connsiteX52" fmla="*/ 389028 w 602788"/>
                    <a:gd name="connsiteY52" fmla="*/ 205140 h 450137"/>
                    <a:gd name="connsiteX53" fmla="*/ 394764 w 602788"/>
                    <a:gd name="connsiteY53" fmla="*/ 205140 h 450137"/>
                    <a:gd name="connsiteX54" fmla="*/ 394764 w 602788"/>
                    <a:gd name="connsiteY54" fmla="*/ 203707 h 450137"/>
                    <a:gd name="connsiteX55" fmla="*/ 394764 w 602788"/>
                    <a:gd name="connsiteY55" fmla="*/ 200841 h 450137"/>
                    <a:gd name="connsiteX56" fmla="*/ 394764 w 602788"/>
                    <a:gd name="connsiteY56" fmla="*/ 197976 h 450137"/>
                    <a:gd name="connsiteX57" fmla="*/ 394764 w 602788"/>
                    <a:gd name="connsiteY57" fmla="*/ 196543 h 450137"/>
                    <a:gd name="connsiteX58" fmla="*/ 381858 w 602788"/>
                    <a:gd name="connsiteY58" fmla="*/ 196543 h 450137"/>
                    <a:gd name="connsiteX59" fmla="*/ 389028 w 602788"/>
                    <a:gd name="connsiteY59" fmla="*/ 179349 h 450137"/>
                    <a:gd name="connsiteX60" fmla="*/ 396198 w 602788"/>
                    <a:gd name="connsiteY60" fmla="*/ 179349 h 450137"/>
                    <a:gd name="connsiteX61" fmla="*/ 419141 w 602788"/>
                    <a:gd name="connsiteY61" fmla="*/ 143530 h 450137"/>
                    <a:gd name="connsiteX62" fmla="*/ 457859 w 602788"/>
                    <a:gd name="connsiteY62" fmla="*/ 129202 h 450137"/>
                    <a:gd name="connsiteX63" fmla="*/ 149121 w 602788"/>
                    <a:gd name="connsiteY63" fmla="*/ 110563 h 450137"/>
                    <a:gd name="connsiteX64" fmla="*/ 262772 w 602788"/>
                    <a:gd name="connsiteY64" fmla="*/ 140523 h 450137"/>
                    <a:gd name="connsiteX65" fmla="*/ 255595 w 602788"/>
                    <a:gd name="connsiteY65" fmla="*/ 151962 h 450137"/>
                    <a:gd name="connsiteX66" fmla="*/ 84770 w 602788"/>
                    <a:gd name="connsiteY66" fmla="*/ 131944 h 450137"/>
                    <a:gd name="connsiteX67" fmla="*/ 80464 w 602788"/>
                    <a:gd name="connsiteY67" fmla="*/ 117645 h 450137"/>
                    <a:gd name="connsiteX68" fmla="*/ 149121 w 602788"/>
                    <a:gd name="connsiteY68" fmla="*/ 110563 h 450137"/>
                    <a:gd name="connsiteX69" fmla="*/ 149121 w 602788"/>
                    <a:gd name="connsiteY69" fmla="*/ 71206 h 450137"/>
                    <a:gd name="connsiteX70" fmla="*/ 262772 w 602788"/>
                    <a:gd name="connsiteY70" fmla="*/ 100475 h 450137"/>
                    <a:gd name="connsiteX71" fmla="*/ 255595 w 602788"/>
                    <a:gd name="connsiteY71" fmla="*/ 111959 h 450137"/>
                    <a:gd name="connsiteX72" fmla="*/ 84770 w 602788"/>
                    <a:gd name="connsiteY72" fmla="*/ 91863 h 450137"/>
                    <a:gd name="connsiteX73" fmla="*/ 80464 w 602788"/>
                    <a:gd name="connsiteY73" fmla="*/ 78944 h 450137"/>
                    <a:gd name="connsiteX74" fmla="*/ 149121 w 602788"/>
                    <a:gd name="connsiteY74" fmla="*/ 71206 h 450137"/>
                    <a:gd name="connsiteX75" fmla="*/ 466443 w 602788"/>
                    <a:gd name="connsiteY75" fmla="*/ 17202 h 450137"/>
                    <a:gd name="connsiteX76" fmla="*/ 317181 w 602788"/>
                    <a:gd name="connsiteY76" fmla="*/ 68811 h 450137"/>
                    <a:gd name="connsiteX77" fmla="*/ 317181 w 602788"/>
                    <a:gd name="connsiteY77" fmla="*/ 279543 h 450137"/>
                    <a:gd name="connsiteX78" fmla="*/ 307135 w 602788"/>
                    <a:gd name="connsiteY78" fmla="*/ 268075 h 450137"/>
                    <a:gd name="connsiteX79" fmla="*/ 307135 w 602788"/>
                    <a:gd name="connsiteY79" fmla="*/ 407131 h 450137"/>
                    <a:gd name="connsiteX80" fmla="*/ 477925 w 602788"/>
                    <a:gd name="connsiteY80" fmla="*/ 368424 h 450137"/>
                    <a:gd name="connsiteX81" fmla="*/ 561167 w 602788"/>
                    <a:gd name="connsiteY81" fmla="*/ 382760 h 450137"/>
                    <a:gd name="connsiteX82" fmla="*/ 561167 w 602788"/>
                    <a:gd name="connsiteY82" fmla="*/ 31538 h 450137"/>
                    <a:gd name="connsiteX83" fmla="*/ 466443 w 602788"/>
                    <a:gd name="connsiteY83" fmla="*/ 17202 h 450137"/>
                    <a:gd name="connsiteX84" fmla="*/ 140651 w 602788"/>
                    <a:gd name="connsiteY84" fmla="*/ 17202 h 450137"/>
                    <a:gd name="connsiteX85" fmla="*/ 45927 w 602788"/>
                    <a:gd name="connsiteY85" fmla="*/ 31538 h 450137"/>
                    <a:gd name="connsiteX86" fmla="*/ 45927 w 602788"/>
                    <a:gd name="connsiteY86" fmla="*/ 382760 h 450137"/>
                    <a:gd name="connsiteX87" fmla="*/ 126298 w 602788"/>
                    <a:gd name="connsiteY87" fmla="*/ 369858 h 450137"/>
                    <a:gd name="connsiteX88" fmla="*/ 301394 w 602788"/>
                    <a:gd name="connsiteY88" fmla="*/ 407131 h 450137"/>
                    <a:gd name="connsiteX89" fmla="*/ 301394 w 602788"/>
                    <a:gd name="connsiteY89" fmla="*/ 268075 h 450137"/>
                    <a:gd name="connsiteX90" fmla="*/ 291348 w 602788"/>
                    <a:gd name="connsiteY90" fmla="*/ 279543 h 450137"/>
                    <a:gd name="connsiteX91" fmla="*/ 291348 w 602788"/>
                    <a:gd name="connsiteY91" fmla="*/ 68811 h 450137"/>
                    <a:gd name="connsiteX92" fmla="*/ 140651 w 602788"/>
                    <a:gd name="connsiteY92" fmla="*/ 17202 h 450137"/>
                    <a:gd name="connsiteX93" fmla="*/ 140651 w 602788"/>
                    <a:gd name="connsiteY93" fmla="*/ 0 h 450137"/>
                    <a:gd name="connsiteX94" fmla="*/ 304264 w 602788"/>
                    <a:gd name="connsiteY94" fmla="*/ 57342 h 450137"/>
                    <a:gd name="connsiteX95" fmla="*/ 466443 w 602788"/>
                    <a:gd name="connsiteY95" fmla="*/ 0 h 450137"/>
                    <a:gd name="connsiteX96" fmla="*/ 572649 w 602788"/>
                    <a:gd name="connsiteY96" fmla="*/ 18636 h 450137"/>
                    <a:gd name="connsiteX97" fmla="*/ 578389 w 602788"/>
                    <a:gd name="connsiteY97" fmla="*/ 20070 h 450137"/>
                    <a:gd name="connsiteX98" fmla="*/ 578389 w 602788"/>
                    <a:gd name="connsiteY98" fmla="*/ 57342 h 450137"/>
                    <a:gd name="connsiteX99" fmla="*/ 602788 w 602788"/>
                    <a:gd name="connsiteY99" fmla="*/ 74545 h 450137"/>
                    <a:gd name="connsiteX100" fmla="*/ 602788 w 602788"/>
                    <a:gd name="connsiteY100" fmla="*/ 435802 h 450137"/>
                    <a:gd name="connsiteX101" fmla="*/ 341580 w 602788"/>
                    <a:gd name="connsiteY101" fmla="*/ 435802 h 450137"/>
                    <a:gd name="connsiteX102" fmla="*/ 304264 w 602788"/>
                    <a:gd name="connsiteY102" fmla="*/ 450137 h 450137"/>
                    <a:gd name="connsiteX103" fmla="*/ 266949 w 602788"/>
                    <a:gd name="connsiteY103" fmla="*/ 435802 h 450137"/>
                    <a:gd name="connsiteX104" fmla="*/ 0 w 602788"/>
                    <a:gd name="connsiteY104" fmla="*/ 435802 h 450137"/>
                    <a:gd name="connsiteX105" fmla="*/ 0 w 602788"/>
                    <a:gd name="connsiteY105" fmla="*/ 74545 h 450137"/>
                    <a:gd name="connsiteX106" fmla="*/ 28704 w 602788"/>
                    <a:gd name="connsiteY106" fmla="*/ 55908 h 450137"/>
                    <a:gd name="connsiteX107" fmla="*/ 28704 w 602788"/>
                    <a:gd name="connsiteY107" fmla="*/ 20070 h 450137"/>
                    <a:gd name="connsiteX108" fmla="*/ 34445 w 602788"/>
                    <a:gd name="connsiteY108" fmla="*/ 18636 h 450137"/>
                    <a:gd name="connsiteX109" fmla="*/ 140651 w 602788"/>
                    <a:gd name="connsiteY109" fmla="*/ 0 h 450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02788" h="450137">
                      <a:moveTo>
                        <a:pt x="149121" y="303385"/>
                      </a:moveTo>
                      <a:cubicBezTo>
                        <a:pt x="213247" y="305469"/>
                        <a:pt x="260619" y="331552"/>
                        <a:pt x="262772" y="332627"/>
                      </a:cubicBezTo>
                      <a:lnTo>
                        <a:pt x="255595" y="345534"/>
                      </a:lnTo>
                      <a:cubicBezTo>
                        <a:pt x="255595" y="345534"/>
                        <a:pt x="173771" y="301077"/>
                        <a:pt x="84770" y="324022"/>
                      </a:cubicBezTo>
                      <a:lnTo>
                        <a:pt x="80464" y="311115"/>
                      </a:lnTo>
                      <a:cubicBezTo>
                        <a:pt x="104509" y="304662"/>
                        <a:pt x="127746" y="302690"/>
                        <a:pt x="149121" y="303385"/>
                      </a:cubicBezTo>
                      <a:close/>
                      <a:moveTo>
                        <a:pt x="149121" y="264762"/>
                      </a:moveTo>
                      <a:cubicBezTo>
                        <a:pt x="213247" y="266846"/>
                        <a:pt x="260619" y="292930"/>
                        <a:pt x="262772" y="294005"/>
                      </a:cubicBezTo>
                      <a:lnTo>
                        <a:pt x="255595" y="306912"/>
                      </a:lnTo>
                      <a:cubicBezTo>
                        <a:pt x="255595" y="306912"/>
                        <a:pt x="173771" y="262454"/>
                        <a:pt x="84770" y="285400"/>
                      </a:cubicBezTo>
                      <a:lnTo>
                        <a:pt x="80464" y="272493"/>
                      </a:lnTo>
                      <a:cubicBezTo>
                        <a:pt x="104509" y="266039"/>
                        <a:pt x="127746" y="264067"/>
                        <a:pt x="149121" y="264762"/>
                      </a:cubicBezTo>
                      <a:close/>
                      <a:moveTo>
                        <a:pt x="149121" y="225909"/>
                      </a:moveTo>
                      <a:cubicBezTo>
                        <a:pt x="213247" y="227993"/>
                        <a:pt x="260619" y="254076"/>
                        <a:pt x="262772" y="255152"/>
                      </a:cubicBezTo>
                      <a:lnTo>
                        <a:pt x="255595" y="268059"/>
                      </a:lnTo>
                      <a:cubicBezTo>
                        <a:pt x="255595" y="266625"/>
                        <a:pt x="173771" y="223601"/>
                        <a:pt x="84770" y="246547"/>
                      </a:cubicBezTo>
                      <a:lnTo>
                        <a:pt x="80464" y="233640"/>
                      </a:lnTo>
                      <a:cubicBezTo>
                        <a:pt x="104509" y="227186"/>
                        <a:pt x="127746" y="225214"/>
                        <a:pt x="149121" y="225909"/>
                      </a:cubicBezTo>
                      <a:close/>
                      <a:moveTo>
                        <a:pt x="149121" y="188683"/>
                      </a:moveTo>
                      <a:cubicBezTo>
                        <a:pt x="213247" y="190769"/>
                        <a:pt x="260619" y="216876"/>
                        <a:pt x="262772" y="217952"/>
                      </a:cubicBezTo>
                      <a:lnTo>
                        <a:pt x="255595" y="229436"/>
                      </a:lnTo>
                      <a:cubicBezTo>
                        <a:pt x="255595" y="229436"/>
                        <a:pt x="173771" y="184937"/>
                        <a:pt x="84770" y="209340"/>
                      </a:cubicBezTo>
                      <a:lnTo>
                        <a:pt x="80464" y="196421"/>
                      </a:lnTo>
                      <a:cubicBezTo>
                        <a:pt x="104509" y="189961"/>
                        <a:pt x="127746" y="187988"/>
                        <a:pt x="149121" y="188683"/>
                      </a:cubicBezTo>
                      <a:close/>
                      <a:moveTo>
                        <a:pt x="149121" y="147216"/>
                      </a:moveTo>
                      <a:cubicBezTo>
                        <a:pt x="213247" y="149292"/>
                        <a:pt x="260619" y="175275"/>
                        <a:pt x="262772" y="176347"/>
                      </a:cubicBezTo>
                      <a:lnTo>
                        <a:pt x="255595" y="189205"/>
                      </a:lnTo>
                      <a:cubicBezTo>
                        <a:pt x="255595" y="189205"/>
                        <a:pt x="173771" y="144917"/>
                        <a:pt x="84770" y="169204"/>
                      </a:cubicBezTo>
                      <a:lnTo>
                        <a:pt x="80464" y="154917"/>
                      </a:lnTo>
                      <a:cubicBezTo>
                        <a:pt x="104509" y="148488"/>
                        <a:pt x="127746" y="146524"/>
                        <a:pt x="149121" y="147216"/>
                      </a:cubicBezTo>
                      <a:close/>
                      <a:moveTo>
                        <a:pt x="457859" y="129202"/>
                      </a:moveTo>
                      <a:cubicBezTo>
                        <a:pt x="470764" y="129202"/>
                        <a:pt x="483670" y="133500"/>
                        <a:pt x="496576" y="140664"/>
                      </a:cubicBezTo>
                      <a:lnTo>
                        <a:pt x="483670" y="169320"/>
                      </a:lnTo>
                      <a:cubicBezTo>
                        <a:pt x="475066" y="165021"/>
                        <a:pt x="467896" y="162156"/>
                        <a:pt x="460727" y="162156"/>
                      </a:cubicBezTo>
                      <a:cubicBezTo>
                        <a:pt x="449255" y="162156"/>
                        <a:pt x="442085" y="167887"/>
                        <a:pt x="436349" y="179349"/>
                      </a:cubicBezTo>
                      <a:lnTo>
                        <a:pt x="480802" y="179349"/>
                      </a:lnTo>
                      <a:lnTo>
                        <a:pt x="473632" y="196543"/>
                      </a:lnTo>
                      <a:lnTo>
                        <a:pt x="433481" y="196543"/>
                      </a:lnTo>
                      <a:cubicBezTo>
                        <a:pt x="433481" y="196543"/>
                        <a:pt x="433481" y="197976"/>
                        <a:pt x="433481" y="197976"/>
                      </a:cubicBezTo>
                      <a:lnTo>
                        <a:pt x="433481" y="200841"/>
                      </a:lnTo>
                      <a:lnTo>
                        <a:pt x="433481" y="203707"/>
                      </a:lnTo>
                      <a:cubicBezTo>
                        <a:pt x="433481" y="203707"/>
                        <a:pt x="433481" y="203707"/>
                        <a:pt x="433481" y="205140"/>
                      </a:cubicBezTo>
                      <a:lnTo>
                        <a:pt x="470764" y="205140"/>
                      </a:lnTo>
                      <a:lnTo>
                        <a:pt x="463595" y="222333"/>
                      </a:lnTo>
                      <a:lnTo>
                        <a:pt x="437783" y="222333"/>
                      </a:lnTo>
                      <a:cubicBezTo>
                        <a:pt x="442085" y="233795"/>
                        <a:pt x="450689" y="239526"/>
                        <a:pt x="462161" y="239526"/>
                      </a:cubicBezTo>
                      <a:cubicBezTo>
                        <a:pt x="470764" y="239526"/>
                        <a:pt x="479368" y="236661"/>
                        <a:pt x="489406" y="229497"/>
                      </a:cubicBezTo>
                      <a:lnTo>
                        <a:pt x="489406" y="265317"/>
                      </a:lnTo>
                      <a:cubicBezTo>
                        <a:pt x="480802" y="269615"/>
                        <a:pt x="469330" y="271048"/>
                        <a:pt x="457859" y="271048"/>
                      </a:cubicBezTo>
                      <a:cubicBezTo>
                        <a:pt x="442085" y="271048"/>
                        <a:pt x="429179" y="266749"/>
                        <a:pt x="419141" y="258153"/>
                      </a:cubicBezTo>
                      <a:cubicBezTo>
                        <a:pt x="407670" y="249556"/>
                        <a:pt x="400500" y="236661"/>
                        <a:pt x="396198" y="222333"/>
                      </a:cubicBezTo>
                      <a:lnTo>
                        <a:pt x="381858" y="222333"/>
                      </a:lnTo>
                      <a:lnTo>
                        <a:pt x="389028" y="205140"/>
                      </a:lnTo>
                      <a:lnTo>
                        <a:pt x="394764" y="205140"/>
                      </a:lnTo>
                      <a:cubicBezTo>
                        <a:pt x="394764" y="205140"/>
                        <a:pt x="394764" y="203707"/>
                        <a:pt x="394764" y="203707"/>
                      </a:cubicBezTo>
                      <a:lnTo>
                        <a:pt x="394764" y="200841"/>
                      </a:lnTo>
                      <a:lnTo>
                        <a:pt x="394764" y="197976"/>
                      </a:lnTo>
                      <a:cubicBezTo>
                        <a:pt x="394764" y="197976"/>
                        <a:pt x="394764" y="196543"/>
                        <a:pt x="394764" y="196543"/>
                      </a:cubicBezTo>
                      <a:lnTo>
                        <a:pt x="381858" y="196543"/>
                      </a:lnTo>
                      <a:lnTo>
                        <a:pt x="389028" y="179349"/>
                      </a:lnTo>
                      <a:lnTo>
                        <a:pt x="396198" y="179349"/>
                      </a:lnTo>
                      <a:cubicBezTo>
                        <a:pt x="400500" y="163589"/>
                        <a:pt x="407670" y="152126"/>
                        <a:pt x="419141" y="143530"/>
                      </a:cubicBezTo>
                      <a:cubicBezTo>
                        <a:pt x="430613" y="134933"/>
                        <a:pt x="443519" y="129202"/>
                        <a:pt x="457859" y="129202"/>
                      </a:cubicBezTo>
                      <a:close/>
                      <a:moveTo>
                        <a:pt x="149121" y="110563"/>
                      </a:moveTo>
                      <a:cubicBezTo>
                        <a:pt x="213247" y="112909"/>
                        <a:pt x="260619" y="138378"/>
                        <a:pt x="262772" y="140523"/>
                      </a:cubicBezTo>
                      <a:lnTo>
                        <a:pt x="255595" y="151962"/>
                      </a:lnTo>
                      <a:cubicBezTo>
                        <a:pt x="255595" y="151962"/>
                        <a:pt x="173771" y="107636"/>
                        <a:pt x="84770" y="131944"/>
                      </a:cubicBezTo>
                      <a:lnTo>
                        <a:pt x="80464" y="117645"/>
                      </a:lnTo>
                      <a:cubicBezTo>
                        <a:pt x="104509" y="111568"/>
                        <a:pt x="127746" y="109781"/>
                        <a:pt x="149121" y="110563"/>
                      </a:cubicBezTo>
                      <a:close/>
                      <a:moveTo>
                        <a:pt x="149121" y="71206"/>
                      </a:moveTo>
                      <a:cubicBezTo>
                        <a:pt x="213247" y="73292"/>
                        <a:pt x="260619" y="99399"/>
                        <a:pt x="262772" y="100475"/>
                      </a:cubicBezTo>
                      <a:lnTo>
                        <a:pt x="255595" y="111959"/>
                      </a:lnTo>
                      <a:cubicBezTo>
                        <a:pt x="255595" y="111959"/>
                        <a:pt x="173771" y="67460"/>
                        <a:pt x="84770" y="91863"/>
                      </a:cubicBezTo>
                      <a:lnTo>
                        <a:pt x="80464" y="78944"/>
                      </a:lnTo>
                      <a:cubicBezTo>
                        <a:pt x="104509" y="72484"/>
                        <a:pt x="127746" y="70511"/>
                        <a:pt x="149121" y="71206"/>
                      </a:cubicBezTo>
                      <a:close/>
                      <a:moveTo>
                        <a:pt x="466443" y="17202"/>
                      </a:moveTo>
                      <a:cubicBezTo>
                        <a:pt x="407600" y="17202"/>
                        <a:pt x="357367" y="34405"/>
                        <a:pt x="317181" y="68811"/>
                      </a:cubicBezTo>
                      <a:lnTo>
                        <a:pt x="317181" y="279543"/>
                      </a:lnTo>
                      <a:lnTo>
                        <a:pt x="307135" y="268075"/>
                      </a:lnTo>
                      <a:lnTo>
                        <a:pt x="307135" y="407131"/>
                      </a:lnTo>
                      <a:cubicBezTo>
                        <a:pt x="328663" y="397096"/>
                        <a:pt x="400423" y="368424"/>
                        <a:pt x="477925" y="368424"/>
                      </a:cubicBezTo>
                      <a:cubicBezTo>
                        <a:pt x="508064" y="368424"/>
                        <a:pt x="536768" y="374159"/>
                        <a:pt x="561167" y="382760"/>
                      </a:cubicBezTo>
                      <a:lnTo>
                        <a:pt x="561167" y="31538"/>
                      </a:lnTo>
                      <a:cubicBezTo>
                        <a:pt x="548250" y="27237"/>
                        <a:pt x="510935" y="17202"/>
                        <a:pt x="466443" y="17202"/>
                      </a:cubicBezTo>
                      <a:close/>
                      <a:moveTo>
                        <a:pt x="140651" y="17202"/>
                      </a:moveTo>
                      <a:cubicBezTo>
                        <a:pt x="96159" y="17202"/>
                        <a:pt x="60279" y="27237"/>
                        <a:pt x="45927" y="31538"/>
                      </a:cubicBezTo>
                      <a:lnTo>
                        <a:pt x="45927" y="382760"/>
                      </a:lnTo>
                      <a:cubicBezTo>
                        <a:pt x="68890" y="374159"/>
                        <a:pt x="96159" y="369858"/>
                        <a:pt x="126298" y="369858"/>
                      </a:cubicBezTo>
                      <a:cubicBezTo>
                        <a:pt x="202365" y="369858"/>
                        <a:pt x="278431" y="398529"/>
                        <a:pt x="301394" y="407131"/>
                      </a:cubicBezTo>
                      <a:lnTo>
                        <a:pt x="301394" y="268075"/>
                      </a:lnTo>
                      <a:lnTo>
                        <a:pt x="291348" y="279543"/>
                      </a:lnTo>
                      <a:lnTo>
                        <a:pt x="291348" y="68811"/>
                      </a:lnTo>
                      <a:cubicBezTo>
                        <a:pt x="249726" y="34405"/>
                        <a:pt x="199494" y="17202"/>
                        <a:pt x="140651" y="17202"/>
                      </a:cubicBezTo>
                      <a:close/>
                      <a:moveTo>
                        <a:pt x="140651" y="0"/>
                      </a:moveTo>
                      <a:cubicBezTo>
                        <a:pt x="203800" y="0"/>
                        <a:pt x="259773" y="18636"/>
                        <a:pt x="304264" y="57342"/>
                      </a:cubicBezTo>
                      <a:cubicBezTo>
                        <a:pt x="348756" y="18636"/>
                        <a:pt x="403294" y="0"/>
                        <a:pt x="466443" y="0"/>
                      </a:cubicBezTo>
                      <a:cubicBezTo>
                        <a:pt x="526722" y="0"/>
                        <a:pt x="571213" y="17202"/>
                        <a:pt x="572649" y="18636"/>
                      </a:cubicBezTo>
                      <a:lnTo>
                        <a:pt x="578389" y="20070"/>
                      </a:lnTo>
                      <a:lnTo>
                        <a:pt x="578389" y="57342"/>
                      </a:lnTo>
                      <a:cubicBezTo>
                        <a:pt x="592742" y="61643"/>
                        <a:pt x="602788" y="65943"/>
                        <a:pt x="602788" y="74545"/>
                      </a:cubicBezTo>
                      <a:lnTo>
                        <a:pt x="602788" y="435802"/>
                      </a:lnTo>
                      <a:lnTo>
                        <a:pt x="341580" y="435802"/>
                      </a:lnTo>
                      <a:cubicBezTo>
                        <a:pt x="332969" y="444403"/>
                        <a:pt x="320052" y="450137"/>
                        <a:pt x="304264" y="450137"/>
                      </a:cubicBezTo>
                      <a:cubicBezTo>
                        <a:pt x="289912" y="450137"/>
                        <a:pt x="275560" y="444403"/>
                        <a:pt x="266949" y="435802"/>
                      </a:cubicBezTo>
                      <a:lnTo>
                        <a:pt x="0" y="435802"/>
                      </a:lnTo>
                      <a:lnTo>
                        <a:pt x="0" y="74545"/>
                      </a:lnTo>
                      <a:cubicBezTo>
                        <a:pt x="0" y="64510"/>
                        <a:pt x="11482" y="58776"/>
                        <a:pt x="28704" y="55908"/>
                      </a:cubicBezTo>
                      <a:lnTo>
                        <a:pt x="28704" y="20070"/>
                      </a:lnTo>
                      <a:lnTo>
                        <a:pt x="34445" y="18636"/>
                      </a:lnTo>
                      <a:cubicBezTo>
                        <a:pt x="35880" y="17202"/>
                        <a:pt x="81807" y="0"/>
                        <a:pt x="140651" y="0"/>
                      </a:cubicBezTo>
                      <a:close/>
                    </a:path>
                  </a:pathLst>
                </a:custGeom>
                <a:solidFill>
                  <a:srgbClr val="035183"/>
                </a:solidFill>
                <a:ln>
                  <a:noFill/>
                </a:ln>
              </p:spPr>
            </p:sp>
            <p:sp>
              <p:nvSpPr>
                <p:cNvPr id="552" name="magnify_18633"/>
                <p:cNvSpPr>
                  <a:spLocks noChangeAspect="1"/>
                </p:cNvSpPr>
                <p:nvPr>
                  <p:custDataLst>
                    <p:tags r:id="rId216"/>
                  </p:custDataLst>
                </p:nvPr>
              </p:nvSpPr>
              <p:spPr bwMode="auto">
                <a:xfrm>
                  <a:off x="3012344" y="2939609"/>
                  <a:ext cx="2024457" cy="1997135"/>
                </a:xfrm>
                <a:custGeom>
                  <a:avLst/>
                  <a:gdLst>
                    <a:gd name="T0" fmla="*/ 5390 w 5498"/>
                    <a:gd name="T1" fmla="*/ 4805 h 5432"/>
                    <a:gd name="T2" fmla="*/ 3989 w 5498"/>
                    <a:gd name="T3" fmla="*/ 3404 h 5432"/>
                    <a:gd name="T4" fmla="*/ 3817 w 5498"/>
                    <a:gd name="T5" fmla="*/ 3311 h 5432"/>
                    <a:gd name="T6" fmla="*/ 4203 w 5498"/>
                    <a:gd name="T7" fmla="*/ 2102 h 5432"/>
                    <a:gd name="T8" fmla="*/ 2102 w 5498"/>
                    <a:gd name="T9" fmla="*/ 0 h 5432"/>
                    <a:gd name="T10" fmla="*/ 0 w 5498"/>
                    <a:gd name="T11" fmla="*/ 2102 h 5432"/>
                    <a:gd name="T12" fmla="*/ 2102 w 5498"/>
                    <a:gd name="T13" fmla="*/ 4203 h 5432"/>
                    <a:gd name="T14" fmla="*/ 3379 w 5498"/>
                    <a:gd name="T15" fmla="*/ 3765 h 5432"/>
                    <a:gd name="T16" fmla="*/ 3470 w 5498"/>
                    <a:gd name="T17" fmla="*/ 3923 h 5432"/>
                    <a:gd name="T18" fmla="*/ 4872 w 5498"/>
                    <a:gd name="T19" fmla="*/ 5324 h 5432"/>
                    <a:gd name="T20" fmla="*/ 5131 w 5498"/>
                    <a:gd name="T21" fmla="*/ 5432 h 5432"/>
                    <a:gd name="T22" fmla="*/ 5390 w 5498"/>
                    <a:gd name="T23" fmla="*/ 5324 h 5432"/>
                    <a:gd name="T24" fmla="*/ 5498 w 5498"/>
                    <a:gd name="T25" fmla="*/ 5065 h 5432"/>
                    <a:gd name="T26" fmla="*/ 5390 w 5498"/>
                    <a:gd name="T27" fmla="*/ 4805 h 5432"/>
                    <a:gd name="T28" fmla="*/ 217 w 5498"/>
                    <a:gd name="T29" fmla="*/ 2102 h 5432"/>
                    <a:gd name="T30" fmla="*/ 2101 w 5498"/>
                    <a:gd name="T31" fmla="*/ 217 h 5432"/>
                    <a:gd name="T32" fmla="*/ 3986 w 5498"/>
                    <a:gd name="T33" fmla="*/ 2102 h 5432"/>
                    <a:gd name="T34" fmla="*/ 3473 w 5498"/>
                    <a:gd name="T35" fmla="*/ 3390 h 5432"/>
                    <a:gd name="T36" fmla="*/ 3468 w 5498"/>
                    <a:gd name="T37" fmla="*/ 3393 h 5432"/>
                    <a:gd name="T38" fmla="*/ 3463 w 5498"/>
                    <a:gd name="T39" fmla="*/ 3400 h 5432"/>
                    <a:gd name="T40" fmla="*/ 2102 w 5498"/>
                    <a:gd name="T41" fmla="*/ 3986 h 5432"/>
                    <a:gd name="T42" fmla="*/ 217 w 5498"/>
                    <a:gd name="T43" fmla="*/ 2102 h 5432"/>
                    <a:gd name="T44" fmla="*/ 5237 w 5498"/>
                    <a:gd name="T45" fmla="*/ 5171 h 5432"/>
                    <a:gd name="T46" fmla="*/ 5025 w 5498"/>
                    <a:gd name="T47" fmla="*/ 5171 h 5432"/>
                    <a:gd name="T48" fmla="*/ 3624 w 5498"/>
                    <a:gd name="T49" fmla="*/ 3770 h 5432"/>
                    <a:gd name="T50" fmla="*/ 3624 w 5498"/>
                    <a:gd name="T51" fmla="*/ 3557 h 5432"/>
                    <a:gd name="T52" fmla="*/ 3730 w 5498"/>
                    <a:gd name="T53" fmla="*/ 3513 h 5432"/>
                    <a:gd name="T54" fmla="*/ 3836 w 5498"/>
                    <a:gd name="T55" fmla="*/ 3557 h 5432"/>
                    <a:gd name="T56" fmla="*/ 5237 w 5498"/>
                    <a:gd name="T57" fmla="*/ 4959 h 5432"/>
                    <a:gd name="T58" fmla="*/ 5281 w 5498"/>
                    <a:gd name="T59" fmla="*/ 5065 h 5432"/>
                    <a:gd name="T60" fmla="*/ 5237 w 5498"/>
                    <a:gd name="T61" fmla="*/ 5171 h 5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5498" h="5432">
                      <a:moveTo>
                        <a:pt x="5390" y="4805"/>
                      </a:moveTo>
                      <a:lnTo>
                        <a:pt x="3989" y="3404"/>
                      </a:lnTo>
                      <a:cubicBezTo>
                        <a:pt x="3941" y="3356"/>
                        <a:pt x="3881" y="3326"/>
                        <a:pt x="3817" y="3311"/>
                      </a:cubicBezTo>
                      <a:cubicBezTo>
                        <a:pt x="4059" y="2969"/>
                        <a:pt x="4203" y="2552"/>
                        <a:pt x="4203" y="2102"/>
                      </a:cubicBezTo>
                      <a:cubicBezTo>
                        <a:pt x="4203" y="943"/>
                        <a:pt x="3260" y="0"/>
                        <a:pt x="2102" y="0"/>
                      </a:cubicBezTo>
                      <a:cubicBezTo>
                        <a:pt x="943" y="0"/>
                        <a:pt x="0" y="943"/>
                        <a:pt x="0" y="2102"/>
                      </a:cubicBezTo>
                      <a:cubicBezTo>
                        <a:pt x="0" y="3260"/>
                        <a:pt x="943" y="4203"/>
                        <a:pt x="2102" y="4203"/>
                      </a:cubicBezTo>
                      <a:cubicBezTo>
                        <a:pt x="2583" y="4203"/>
                        <a:pt x="3025" y="4038"/>
                        <a:pt x="3379" y="3765"/>
                      </a:cubicBezTo>
                      <a:cubicBezTo>
                        <a:pt x="3396" y="3823"/>
                        <a:pt x="3425" y="3878"/>
                        <a:pt x="3470" y="3923"/>
                      </a:cubicBezTo>
                      <a:lnTo>
                        <a:pt x="4872" y="5324"/>
                      </a:lnTo>
                      <a:cubicBezTo>
                        <a:pt x="4941" y="5394"/>
                        <a:pt x="5033" y="5432"/>
                        <a:pt x="5131" y="5432"/>
                      </a:cubicBezTo>
                      <a:cubicBezTo>
                        <a:pt x="5229" y="5432"/>
                        <a:pt x="5321" y="5393"/>
                        <a:pt x="5390" y="5324"/>
                      </a:cubicBezTo>
                      <a:cubicBezTo>
                        <a:pt x="5460" y="5255"/>
                        <a:pt x="5498" y="5163"/>
                        <a:pt x="5498" y="5065"/>
                      </a:cubicBezTo>
                      <a:cubicBezTo>
                        <a:pt x="5498" y="4967"/>
                        <a:pt x="5460" y="4875"/>
                        <a:pt x="5390" y="4805"/>
                      </a:cubicBezTo>
                      <a:close/>
                      <a:moveTo>
                        <a:pt x="217" y="2102"/>
                      </a:moveTo>
                      <a:cubicBezTo>
                        <a:pt x="217" y="1062"/>
                        <a:pt x="1062" y="217"/>
                        <a:pt x="2101" y="217"/>
                      </a:cubicBezTo>
                      <a:cubicBezTo>
                        <a:pt x="3141" y="217"/>
                        <a:pt x="3986" y="1062"/>
                        <a:pt x="3986" y="2102"/>
                      </a:cubicBezTo>
                      <a:cubicBezTo>
                        <a:pt x="3986" y="2600"/>
                        <a:pt x="3790" y="3053"/>
                        <a:pt x="3473" y="3390"/>
                      </a:cubicBezTo>
                      <a:cubicBezTo>
                        <a:pt x="3471" y="3391"/>
                        <a:pt x="3470" y="3392"/>
                        <a:pt x="3468" y="3393"/>
                      </a:cubicBezTo>
                      <a:cubicBezTo>
                        <a:pt x="3466" y="3395"/>
                        <a:pt x="3466" y="3398"/>
                        <a:pt x="3463" y="3400"/>
                      </a:cubicBezTo>
                      <a:cubicBezTo>
                        <a:pt x="3120" y="3760"/>
                        <a:pt x="2637" y="3986"/>
                        <a:pt x="2102" y="3986"/>
                      </a:cubicBezTo>
                      <a:cubicBezTo>
                        <a:pt x="1062" y="3986"/>
                        <a:pt x="217" y="3141"/>
                        <a:pt x="217" y="2102"/>
                      </a:cubicBezTo>
                      <a:close/>
                      <a:moveTo>
                        <a:pt x="5237" y="5171"/>
                      </a:moveTo>
                      <a:cubicBezTo>
                        <a:pt x="5180" y="5228"/>
                        <a:pt x="5082" y="5228"/>
                        <a:pt x="5025" y="5171"/>
                      </a:cubicBezTo>
                      <a:lnTo>
                        <a:pt x="3624" y="3770"/>
                      </a:lnTo>
                      <a:cubicBezTo>
                        <a:pt x="3565" y="3711"/>
                        <a:pt x="3565" y="3616"/>
                        <a:pt x="3624" y="3557"/>
                      </a:cubicBezTo>
                      <a:cubicBezTo>
                        <a:pt x="3652" y="3529"/>
                        <a:pt x="3690" y="3513"/>
                        <a:pt x="3730" y="3513"/>
                      </a:cubicBezTo>
                      <a:cubicBezTo>
                        <a:pt x="3770" y="3513"/>
                        <a:pt x="3807" y="3529"/>
                        <a:pt x="3836" y="3557"/>
                      </a:cubicBezTo>
                      <a:lnTo>
                        <a:pt x="5237" y="4959"/>
                      </a:lnTo>
                      <a:cubicBezTo>
                        <a:pt x="5265" y="4987"/>
                        <a:pt x="5281" y="5025"/>
                        <a:pt x="5281" y="5065"/>
                      </a:cubicBezTo>
                      <a:cubicBezTo>
                        <a:pt x="5281" y="5105"/>
                        <a:pt x="5265" y="5143"/>
                        <a:pt x="5237" y="5171"/>
                      </a:cubicBezTo>
                      <a:close/>
                    </a:path>
                  </a:pathLst>
                </a:custGeom>
                <a:solidFill>
                  <a:srgbClr val="035183"/>
                </a:solidFill>
                <a:ln>
                  <a:solidFill>
                    <a:schemeClr val="bg1"/>
                  </a:solidFill>
                </a:ln>
              </p:spPr>
            </p:sp>
          </p:grpSp>
        </p:grpSp>
        <p:grpSp>
          <p:nvGrpSpPr>
            <p:cNvPr id="553" name="组合 552"/>
            <p:cNvGrpSpPr/>
            <p:nvPr/>
          </p:nvGrpSpPr>
          <p:grpSpPr>
            <a:xfrm>
              <a:off x="12114" y="5366"/>
              <a:ext cx="3088" cy="822"/>
              <a:chOff x="2800" y="4638"/>
              <a:chExt cx="3088" cy="822"/>
            </a:xfrm>
          </p:grpSpPr>
          <p:sp>
            <p:nvSpPr>
              <p:cNvPr id="554" name="文本框 553"/>
              <p:cNvSpPr txBox="1"/>
              <p:nvPr>
                <p:custDataLst>
                  <p:tags r:id="rId217"/>
                </p:custDataLst>
              </p:nvPr>
            </p:nvSpPr>
            <p:spPr>
              <a:xfrm>
                <a:off x="2800" y="4638"/>
                <a:ext cx="308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裁判团成员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555" name="直接连接符 554"/>
              <p:cNvCxnSpPr/>
              <p:nvPr>
                <p:custDataLst>
                  <p:tags r:id="rId218"/>
                </p:custDataLst>
              </p:nvPr>
            </p:nvCxnSpPr>
            <p:spPr>
              <a:xfrm>
                <a:off x="2800" y="4812"/>
                <a:ext cx="0" cy="534"/>
              </a:xfrm>
              <a:prstGeom prst="line">
                <a:avLst/>
              </a:prstGeom>
              <a:ln w="12700">
                <a:solidFill>
                  <a:srgbClr val="B60005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556" name="图片 555"/>
            <p:cNvPicPr/>
            <p:nvPr>
              <p:custDataLst>
                <p:tags r:id="rId219"/>
              </p:custDataLst>
            </p:nvPr>
          </p:nvPicPr>
          <p:blipFill rotWithShape="1">
            <a:blip r:embed="rId2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5" t="19562" r="-2338" b="7993"/>
            <a:stretch>
              <a:fillRect/>
            </a:stretch>
          </p:blipFill>
          <p:spPr>
            <a:xfrm>
              <a:off x="280" y="1217"/>
              <a:ext cx="7051" cy="2980"/>
            </a:xfrm>
            <a:prstGeom prst="rect">
              <a:avLst/>
            </a:prstGeom>
          </p:spPr>
        </p:pic>
      </p:grpSp>
      <p:grpSp>
        <p:nvGrpSpPr>
          <p:cNvPr id="557" name="组合 556" hidden="1"/>
          <p:cNvGrpSpPr/>
          <p:nvPr/>
        </p:nvGrpSpPr>
        <p:grpSpPr>
          <a:xfrm>
            <a:off x="151200" y="795600"/>
            <a:ext cx="11851640" cy="5474970"/>
            <a:chOff x="280" y="1217"/>
            <a:chExt cx="18664" cy="8622"/>
          </a:xfrm>
        </p:grpSpPr>
        <p:sp>
          <p:nvSpPr>
            <p:cNvPr id="558" name="矩形 557"/>
            <p:cNvSpPr/>
            <p:nvPr>
              <p:custDataLst>
                <p:tags r:id="rId221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59" name="TextBox 16"/>
            <p:cNvSpPr txBox="1"/>
            <p:nvPr>
              <p:custDataLst>
                <p:tags r:id="rId222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公益志愿</a:t>
              </a:r>
              <a:endPara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60" name="直接连接符 559"/>
            <p:cNvCxnSpPr/>
            <p:nvPr>
              <p:custDataLst>
                <p:tags r:id="rId223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1" name="TextBox 14"/>
            <p:cNvSpPr txBox="1"/>
            <p:nvPr>
              <p:custDataLst>
                <p:tags r:id="rId224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2019-2023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2" name="TextBox 16"/>
            <p:cNvSpPr txBox="1"/>
            <p:nvPr>
              <p:custDataLst>
                <p:tags r:id="rId225"/>
              </p:custDataLst>
            </p:nvPr>
          </p:nvSpPr>
          <p:spPr>
            <a:xfrm>
              <a:off x="1160" y="5460"/>
              <a:ext cx="1209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endParaRPr lang="zh-CN" altLang="en-US" sz="28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63" name="图片 562"/>
            <p:cNvPicPr>
              <a:picLocks noChangeAspect="1"/>
            </p:cNvPicPr>
            <p:nvPr>
              <p:custDataLst>
                <p:tags r:id="rId226"/>
              </p:custDataLst>
            </p:nvPr>
          </p:nvPicPr>
          <p:blipFill>
            <a:blip r:embed="rId227"/>
            <a:stretch>
              <a:fillRect/>
            </a:stretch>
          </p:blipFill>
          <p:spPr>
            <a:xfrm rot="16200000">
              <a:off x="4740" y="4984"/>
              <a:ext cx="3514" cy="4922"/>
            </a:xfrm>
            <a:prstGeom prst="rect">
              <a:avLst/>
            </a:prstGeom>
          </p:spPr>
        </p:pic>
        <p:pic>
          <p:nvPicPr>
            <p:cNvPr id="564" name="图片 563"/>
            <p:cNvPicPr>
              <a:picLocks noChangeAspect="1"/>
            </p:cNvPicPr>
            <p:nvPr>
              <p:custDataLst>
                <p:tags r:id="rId228"/>
              </p:custDataLst>
            </p:nvPr>
          </p:nvPicPr>
          <p:blipFill>
            <a:blip r:embed="rId229"/>
            <a:stretch>
              <a:fillRect/>
            </a:stretch>
          </p:blipFill>
          <p:spPr>
            <a:xfrm>
              <a:off x="11106" y="5688"/>
              <a:ext cx="4896" cy="3527"/>
            </a:xfrm>
            <a:prstGeom prst="rect">
              <a:avLst/>
            </a:prstGeom>
          </p:spPr>
        </p:pic>
        <p:sp>
          <p:nvSpPr>
            <p:cNvPr id="565" name="TextBox 16"/>
            <p:cNvSpPr txBox="1"/>
            <p:nvPr>
              <p:custDataLst>
                <p:tags r:id="rId230"/>
              </p:custDataLst>
            </p:nvPr>
          </p:nvSpPr>
          <p:spPr>
            <a:xfrm>
              <a:off x="128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优秀志愿者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566" name="PA-矩形 19"/>
            <p:cNvSpPr/>
            <p:nvPr>
              <p:custDataLst>
                <p:tags r:id="rId231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67" name="TextBox 16"/>
            <p:cNvSpPr txBox="1"/>
            <p:nvPr>
              <p:custDataLst>
                <p:tags r:id="rId232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优秀志愿者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68" name="图片 567"/>
            <p:cNvPicPr/>
            <p:nvPr>
              <p:custDataLst>
                <p:tags r:id="rId233"/>
              </p:custDataLst>
            </p:nvPr>
          </p:nvPicPr>
          <p:blipFill rotWithShape="1">
            <a:blip r:embed="rId2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5" t="19562" r="-2338" b="7993"/>
            <a:stretch>
              <a:fillRect/>
            </a:stretch>
          </p:blipFill>
          <p:spPr>
            <a:xfrm>
              <a:off x="280" y="1217"/>
              <a:ext cx="7051" cy="29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谢谢观看！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方正粗宋简体" panose="02000000000000000000" pitchFamily="2" charset="-122"/>
              <a:ea typeface="方正粗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</p:bld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PA" val="v5.2.4"/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PA" val="v5.2.4"/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PA" val="v5.2.4"/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PA" val="v5.2.4"/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PA" val="v5.2.4"/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PA" val="v5.2.4"/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PA" val="v5.2.4"/>
</p:tagLst>
</file>

<file path=ppt/tags/tag205.xml><?xml version="1.0" encoding="utf-8"?>
<p:tagLst xmlns:p="http://schemas.openxmlformats.org/presentationml/2006/main">
  <p:tag name="ISLIDE.VECTOR" val="676fecc8-5938-4c2a-98aa-ea8df123951c"/>
</p:tagLst>
</file>

<file path=ppt/tags/tag206.xml><?xml version="1.0" encoding="utf-8"?>
<p:tagLst xmlns:p="http://schemas.openxmlformats.org/presentationml/2006/main">
  <p:tag name="KSO_WPP_MARK_KEY" val="620c5fac-1337-4013-a10c-03e96930a6ed"/>
  <p:tag name="COMMONDATA" val="eyJoZGlkIjoiNWE1Yzk1OWMxOGM0MTgwOWQwNzQyMDgyMDRmOWM5NzgifQ==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ISLIDE.VECTOR" val="676fecc8-5938-4c2a-98aa-ea8df123951c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PLACING_PICTURE_USER_VIEWPORT" val="{&quot;height&quot;:25590,&quot;width&quot;:19200}"/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WPS 演示</Application>
  <PresentationFormat>宽屏</PresentationFormat>
  <Paragraphs>139</Paragraphs>
  <Slides>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4" baseType="lpstr">
      <vt:lpstr>Arial</vt:lpstr>
      <vt:lpstr>宋体</vt:lpstr>
      <vt:lpstr>Wingdings</vt:lpstr>
      <vt:lpstr>思源黑体 CN Normal</vt:lpstr>
      <vt:lpstr>黑体</vt:lpstr>
      <vt:lpstr>书体坊安景臣钢笔行书</vt:lpstr>
      <vt:lpstr>Arial Black</vt:lpstr>
      <vt:lpstr>思源黑体 CN Light</vt:lpstr>
      <vt:lpstr>Open Sans</vt:lpstr>
      <vt:lpstr>Arial Unicode MS</vt:lpstr>
      <vt:lpstr>Times New Roman</vt:lpstr>
      <vt:lpstr>Impact</vt:lpstr>
      <vt:lpstr>方正清刻本悦宋简体</vt:lpstr>
      <vt:lpstr>方正粗宋简体</vt:lpstr>
      <vt:lpstr>等线</vt:lpstr>
      <vt:lpstr>微软雅黑</vt:lpstr>
      <vt:lpstr>Arial Unicode MS</vt:lpstr>
      <vt:lpstr>等线 Light</vt:lpstr>
      <vt:lpstr>Calibri</vt:lpstr>
      <vt:lpstr>Yu Gothic UI Semibold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沉默1406866011</cp:lastModifiedBy>
  <cp:revision>411</cp:revision>
  <dcterms:created xsi:type="dcterms:W3CDTF">2019-03-24T06:22:00Z</dcterms:created>
  <dcterms:modified xsi:type="dcterms:W3CDTF">2023-05-14T13:54:04Z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6DE4C3B39A06483BB4B7ED23041F42FA_13</vt:lpwstr>
  </property>
  <property fmtid="{D5CDD505-2E9C-101B-9397-08002B2CF9AE}" pid="3" name="KSOProductBuildVer">
    <vt:lpwstr>2052-11.1.0.14309</vt:lpwstr>
  </property>
</Properties>
</file>